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AB13C-9583-4277-A036-40E1BBBAF9A8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924BA-5710-4E33-AEA3-E9208B69F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990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4982EC-962F-408B-B40F-1839DBBFE54E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413206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9FA6-4A92-4F20-B872-C266FCAFAD7C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E3E7-A10F-4003-8A72-CC067D3B50C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89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9FA6-4A92-4F20-B872-C266FCAFAD7C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E3E7-A10F-4003-8A72-CC067D3B5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69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9FA6-4A92-4F20-B872-C266FCAFAD7C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E3E7-A10F-4003-8A72-CC067D3B5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26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9FA6-4A92-4F20-B872-C266FCAFAD7C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E3E7-A10F-4003-8A72-CC067D3B50C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927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9FA6-4A92-4F20-B872-C266FCAFAD7C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E3E7-A10F-4003-8A72-CC067D3B5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677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9FA6-4A92-4F20-B872-C266FCAFAD7C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E3E7-A10F-4003-8A72-CC067D3B50C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8189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9FA6-4A92-4F20-B872-C266FCAFAD7C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E3E7-A10F-4003-8A72-CC067D3B5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857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9FA6-4A92-4F20-B872-C266FCAFAD7C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E3E7-A10F-4003-8A72-CC067D3B5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008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9FA6-4A92-4F20-B872-C266FCAFAD7C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E3E7-A10F-4003-8A72-CC067D3B5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05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9FA6-4A92-4F20-B872-C266FCAFAD7C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E3E7-A10F-4003-8A72-CC067D3B5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72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9FA6-4A92-4F20-B872-C266FCAFAD7C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E3E7-A10F-4003-8A72-CC067D3B5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438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9FA6-4A92-4F20-B872-C266FCAFAD7C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E3E7-A10F-4003-8A72-CC067D3B5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73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9FA6-4A92-4F20-B872-C266FCAFAD7C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E3E7-A10F-4003-8A72-CC067D3B5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45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9FA6-4A92-4F20-B872-C266FCAFAD7C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E3E7-A10F-4003-8A72-CC067D3B5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36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9FA6-4A92-4F20-B872-C266FCAFAD7C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E3E7-A10F-4003-8A72-CC067D3B5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78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9FA6-4A92-4F20-B872-C266FCAFAD7C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E3E7-A10F-4003-8A72-CC067D3B5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05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9FA6-4A92-4F20-B872-C266FCAFAD7C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E3E7-A10F-4003-8A72-CC067D3B5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88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08E9FA6-4A92-4F20-B872-C266FCAFAD7C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9D4E3E7-A10F-4003-8A72-CC067D3B5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917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maps/?from=api-maps&amp;l=sat%2Cskl&amp;ll=28.525654%2C59.849423&amp;origin=jsapi_2_1_79&amp;z=7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514" y="1017037"/>
            <a:ext cx="3704253" cy="4240763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КИНГИСЕППСКИЙ РАЙОН НА КАРТЕ ЛЕНИНГРАДСКОЙ ОБЛАСТИ</a:t>
            </a:r>
          </a:p>
          <a:p>
            <a:endParaRPr lang="ru-RU" dirty="0"/>
          </a:p>
        </p:txBody>
      </p:sp>
      <p:pic>
        <p:nvPicPr>
          <p:cNvPr id="1026" name="Picture 2" descr="https://rykovodstvo.ru/pars_docs/refs/115/114739/114739_html_m4fb0de8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348" y="459241"/>
            <a:ext cx="5376830" cy="61014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8217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4821239" y="2901951"/>
            <a:ext cx="5208588" cy="338455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67" name="Рисунок 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10103" y="413269"/>
            <a:ext cx="3024188" cy="38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Штриховая стрелка вправо 4"/>
          <p:cNvSpPr/>
          <p:nvPr/>
        </p:nvSpPr>
        <p:spPr>
          <a:xfrm rot="13077859">
            <a:off x="3922714" y="4592639"/>
            <a:ext cx="1355725" cy="422275"/>
          </a:xfrm>
          <a:prstGeom prst="stripedRightArrow">
            <a:avLst>
              <a:gd name="adj1" fmla="val 50000"/>
              <a:gd name="adj2" fmla="val 121650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438400" y="277813"/>
            <a:ext cx="7772400" cy="571500"/>
          </a:xfrm>
          <a:prstGeom prst="rect">
            <a:avLst/>
          </a:prstGeom>
        </p:spPr>
        <p:txBody>
          <a:bodyPr lIns="45720" tIns="0" rIns="45720" bIns="0"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993366"/>
                </a:solidFill>
                <a:latin typeface="Georgia" pitchFamily="18" charset="0"/>
              </a:rPr>
              <a:t>КИНГИСЕППСКИЙ РАЙОН</a:t>
            </a:r>
          </a:p>
        </p:txBody>
      </p:sp>
      <p:sp>
        <p:nvSpPr>
          <p:cNvPr id="11270" name="Rectangle 14"/>
          <p:cNvSpPr txBox="1">
            <a:spLocks noChangeArrowheads="1"/>
          </p:cNvSpPr>
          <p:nvPr/>
        </p:nvSpPr>
        <p:spPr bwMode="auto">
          <a:xfrm>
            <a:off x="4583113" y="1196975"/>
            <a:ext cx="5257800" cy="1900238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r>
              <a:rPr lang="ru-RU" altLang="ru-RU" sz="2000" dirty="0">
                <a:solidFill>
                  <a:srgbClr val="993366"/>
                </a:solidFill>
                <a:latin typeface="Georgia" pitchFamily="18" charset="0"/>
              </a:rPr>
              <a:t>Площадь района – 290,8 </a:t>
            </a:r>
            <a:r>
              <a:rPr lang="ru-RU" altLang="ru-RU" sz="2000" dirty="0" err="1">
                <a:solidFill>
                  <a:srgbClr val="993366"/>
                </a:solidFill>
                <a:latin typeface="Georgia" pitchFamily="18" charset="0"/>
              </a:rPr>
              <a:t>тыс.га</a:t>
            </a:r>
            <a:endParaRPr lang="ru-RU" altLang="ru-RU" sz="2000" dirty="0">
              <a:solidFill>
                <a:srgbClr val="993366"/>
              </a:solidFill>
              <a:latin typeface="Georgia" pitchFamily="18" charset="0"/>
            </a:endParaRP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r>
              <a:rPr lang="ru-RU" altLang="ru-RU" sz="2000" dirty="0">
                <a:solidFill>
                  <a:srgbClr val="993366"/>
                </a:solidFill>
                <a:latin typeface="Georgia" pitchFamily="18" charset="0"/>
              </a:rPr>
              <a:t>Численность населения – </a:t>
            </a:r>
            <a:r>
              <a:rPr lang="ru-RU" altLang="ru-RU" sz="2000" dirty="0" smtClean="0">
                <a:solidFill>
                  <a:srgbClr val="993366"/>
                </a:solidFill>
                <a:latin typeface="Georgia" pitchFamily="18" charset="0"/>
              </a:rPr>
              <a:t>74,8 </a:t>
            </a:r>
            <a:r>
              <a:rPr lang="ru-RU" altLang="ru-RU" sz="2000" dirty="0">
                <a:solidFill>
                  <a:srgbClr val="993366"/>
                </a:solidFill>
                <a:latin typeface="Georgia" pitchFamily="18" charset="0"/>
              </a:rPr>
              <a:t>тыс. чел.</a:t>
            </a: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r>
              <a:rPr lang="ru-RU" altLang="ru-RU" sz="2000" dirty="0">
                <a:solidFill>
                  <a:srgbClr val="993366"/>
                </a:solidFill>
                <a:latin typeface="Georgia" pitchFamily="18" charset="0"/>
              </a:rPr>
              <a:t>Включает города Кингисепп и Ивангород, 9 сельских поселений</a:t>
            </a:r>
          </a:p>
        </p:txBody>
      </p:sp>
      <p:sp>
        <p:nvSpPr>
          <p:cNvPr id="11271" name="Rectangle 14"/>
          <p:cNvSpPr txBox="1">
            <a:spLocks noChangeArrowheads="1"/>
          </p:cNvSpPr>
          <p:nvPr/>
        </p:nvSpPr>
        <p:spPr bwMode="auto">
          <a:xfrm>
            <a:off x="1508126" y="5013326"/>
            <a:ext cx="3313113" cy="1439863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r>
              <a:rPr lang="ru-RU" altLang="ru-RU" sz="2000" dirty="0">
                <a:solidFill>
                  <a:srgbClr val="993366"/>
                </a:solidFill>
                <a:latin typeface="Georgia" pitchFamily="18" charset="0"/>
              </a:rPr>
              <a:t>Две судоходные реки</a:t>
            </a: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r>
              <a:rPr lang="ru-RU" altLang="ru-RU" sz="2000" dirty="0">
                <a:solidFill>
                  <a:srgbClr val="993366"/>
                </a:solidFill>
                <a:latin typeface="Georgia" pitchFamily="18" charset="0"/>
              </a:rPr>
              <a:t>Береговая линия Финского залива – 125,8 км</a:t>
            </a: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endParaRPr lang="ru-RU" altLang="ru-RU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67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Кингисеппский</a:t>
            </a:r>
            <a:r>
              <a:rPr lang="ru-RU" dirty="0" smtClean="0"/>
              <a:t> район находиться на западе Ленинградской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6179" y="3806544"/>
            <a:ext cx="6400800" cy="194733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hlinkClick r:id="rId2"/>
              </a:rPr>
              <a:t>https://yandex.ru/maps/?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from=api-maps&amp;l=sat%2Cskl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2"/>
              </a:rPr>
              <a:t>&amp;ll=28.525654%2C59.849423&amp;origin=jsapi_2_1_79&amp;z=7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– ссылка на </a:t>
            </a:r>
            <a:r>
              <a:rPr lang="ru-RU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яндекс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карты</a:t>
            </a:r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stroystop.ru/assets/img/munrayon_lenob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10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Соседи  </a:t>
            </a:r>
            <a:r>
              <a:rPr lang="ru-RU" dirty="0" err="1" smtClean="0"/>
              <a:t>кингисеппского</a:t>
            </a:r>
            <a:r>
              <a:rPr lang="ru-RU" dirty="0" smtClean="0"/>
              <a:t> района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071082"/>
              </p:ext>
            </p:extLst>
          </p:nvPr>
        </p:nvGraphicFramePr>
        <p:xfrm>
          <a:off x="684213" y="436880"/>
          <a:ext cx="85344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3257069971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711793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граница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Мой район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51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 северо- востоке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Ломоносовский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954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 западе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Эстония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385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 востоке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Волосовский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374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 юге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Сланцевский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583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833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24533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488</TotalTime>
  <Words>77</Words>
  <Application>Microsoft Office PowerPoint</Application>
  <PresentationFormat>Широкоэкранный</PresentationFormat>
  <Paragraphs>22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Calibri</vt:lpstr>
      <vt:lpstr>Century Gothic</vt:lpstr>
      <vt:lpstr>Georgia</vt:lpstr>
      <vt:lpstr>Times New Roman</vt:lpstr>
      <vt:lpstr>Trebuchet MS</vt:lpstr>
      <vt:lpstr>Wingdings 2</vt:lpstr>
      <vt:lpstr>Wingdings 3</vt:lpstr>
      <vt:lpstr>Сектор</vt:lpstr>
      <vt:lpstr>Презентация PowerPoint</vt:lpstr>
      <vt:lpstr>Презентация PowerPoint</vt:lpstr>
      <vt:lpstr>Кингисеппский район находиться на западе Ленинградской области</vt:lpstr>
      <vt:lpstr>Презентация PowerPoint</vt:lpstr>
      <vt:lpstr>Соседи  кингисеппского района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5009044</dc:creator>
  <cp:lastModifiedBy>5009044</cp:lastModifiedBy>
  <cp:revision>8</cp:revision>
  <dcterms:created xsi:type="dcterms:W3CDTF">2023-05-28T15:26:33Z</dcterms:created>
  <dcterms:modified xsi:type="dcterms:W3CDTF">2023-06-01T21:01:32Z</dcterms:modified>
</cp:coreProperties>
</file>