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0"/>
  </p:notesMasterIdLst>
  <p:sldIdLst>
    <p:sldId id="256" r:id="rId2"/>
    <p:sldId id="331" r:id="rId3"/>
    <p:sldId id="334" r:id="rId4"/>
    <p:sldId id="335" r:id="rId5"/>
    <p:sldId id="336" r:id="rId6"/>
    <p:sldId id="337" r:id="rId7"/>
    <p:sldId id="338" r:id="rId8"/>
    <p:sldId id="339" r:id="rId9"/>
    <p:sldId id="359" r:id="rId10"/>
    <p:sldId id="330" r:id="rId11"/>
    <p:sldId id="329" r:id="rId12"/>
    <p:sldId id="305" r:id="rId13"/>
    <p:sldId id="307" r:id="rId14"/>
    <p:sldId id="322" r:id="rId15"/>
    <p:sldId id="304" r:id="rId16"/>
    <p:sldId id="306" r:id="rId17"/>
    <p:sldId id="315" r:id="rId18"/>
    <p:sldId id="316" r:id="rId19"/>
    <p:sldId id="314" r:id="rId20"/>
    <p:sldId id="318" r:id="rId21"/>
    <p:sldId id="320" r:id="rId22"/>
    <p:sldId id="341" r:id="rId23"/>
    <p:sldId id="360" r:id="rId24"/>
    <p:sldId id="362" r:id="rId25"/>
    <p:sldId id="363" r:id="rId26"/>
    <p:sldId id="364" r:id="rId27"/>
    <p:sldId id="340" r:id="rId28"/>
    <p:sldId id="36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F84723F-3CF4-41F2-BB1E-6939D48DBB89}">
          <p14:sldIdLst>
            <p14:sldId id="256"/>
            <p14:sldId id="331"/>
            <p14:sldId id="334"/>
            <p14:sldId id="335"/>
            <p14:sldId id="336"/>
            <p14:sldId id="337"/>
            <p14:sldId id="338"/>
            <p14:sldId id="339"/>
            <p14:sldId id="359"/>
            <p14:sldId id="330"/>
            <p14:sldId id="329"/>
            <p14:sldId id="305"/>
            <p14:sldId id="307"/>
            <p14:sldId id="322"/>
            <p14:sldId id="304"/>
            <p14:sldId id="306"/>
            <p14:sldId id="315"/>
            <p14:sldId id="316"/>
            <p14:sldId id="314"/>
            <p14:sldId id="318"/>
            <p14:sldId id="320"/>
            <p14:sldId id="341"/>
            <p14:sldId id="360"/>
            <p14:sldId id="362"/>
            <p14:sldId id="363"/>
            <p14:sldId id="364"/>
            <p14:sldId id="340"/>
            <p14:sldId id="361"/>
          </p14:sldIdLst>
        </p14:section>
        <p14:section name="Раздел без заголовка" id="{F6E16425-7F40-47DD-BE10-487D54637DF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503" autoAdjust="0"/>
    <p:restoredTop sz="94660"/>
  </p:normalViewPr>
  <p:slideViewPr>
    <p:cSldViewPr>
      <p:cViewPr varScale="1">
        <p:scale>
          <a:sx n="84" d="100"/>
          <a:sy n="84" d="100"/>
        </p:scale>
        <p:origin x="869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24676-5DE0-4D11-B7CD-D10C29078540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D7E9E-5BCB-4589-8741-3108BCFC34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528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91;&#1088;&#1086;&#1082;.&#1088;&#1092;/presentation/20807.html" TargetMode="External"/><Relationship Id="rId2" Type="http://schemas.openxmlformats.org/officeDocument/2006/relationships/hyperlink" Target="https://obrazovaka.ru/geografiya/poleznye-iskopaemye-leningradskoy-oblasti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utvideo.ru/zagadki-pro-gornyye-porody-s-otvetami/" TargetMode="External"/><Relationship Id="rId4" Type="http://schemas.openxmlformats.org/officeDocument/2006/relationships/hyperlink" Target="https://uchitel.pro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1214422"/>
            <a:ext cx="7406640" cy="279064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«Полезные ископаемые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Кингисеппского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района»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4744" y="4857760"/>
            <a:ext cx="5249744" cy="1752600"/>
          </a:xfrm>
        </p:spPr>
        <p:txBody>
          <a:bodyPr>
            <a:normAutofit/>
          </a:bodyPr>
          <a:lstStyle/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836712"/>
          </a:xfrm>
        </p:spPr>
        <p:txBody>
          <a:bodyPr>
            <a:normAutofit fontScale="90000"/>
          </a:bodyPr>
          <a:lstStyle/>
          <a:p>
            <a:r>
              <a:rPr lang="ru-RU" sz="3600" dirty="0" err="1" smtClean="0">
                <a:effectLst/>
                <a:latin typeface="Times New Roman" pitchFamily="18" charset="0"/>
                <a:cs typeface="Times New Roman" pitchFamily="18" charset="0"/>
              </a:rPr>
              <a:t>Кингисеппский</a:t>
            </a:r>
            <a:r>
              <a:rPr lang="ru-RU" sz="3600" dirty="0" smtClean="0">
                <a:effectLst/>
                <a:latin typeface="Times New Roman" pitchFamily="18" charset="0"/>
                <a:cs typeface="Times New Roman" pitchFamily="18" charset="0"/>
              </a:rPr>
              <a:t> район. Рельеф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04664"/>
            <a:ext cx="5853091" cy="630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19850"/>
            <a:ext cx="4263753" cy="353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2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55679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Полезные ископаемые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Кингисеппского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района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12761" flipV="1">
            <a:off x="5437305" y="938063"/>
            <a:ext cx="3268084" cy="203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4271">
            <a:off x="652970" y="1310610"/>
            <a:ext cx="3205932" cy="212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6368">
            <a:off x="5395767" y="3921642"/>
            <a:ext cx="3657600" cy="214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8544">
            <a:off x="470033" y="4337539"/>
            <a:ext cx="4007880" cy="231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3224">
            <a:off x="3975065" y="2567206"/>
            <a:ext cx="1791597" cy="179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9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Фосфориты</a:t>
            </a:r>
            <a:endParaRPr lang="ru-RU" sz="32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-apple-system"/>
              </a:rPr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7557995" cy="504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61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effectLst/>
                <a:latin typeface="Times New Roman" pitchFamily="18" charset="0"/>
                <a:cs typeface="Times New Roman" pitchFamily="18" charset="0"/>
              </a:rPr>
              <a:t>Известняки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416824" cy="512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76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effectLst/>
                <a:latin typeface="Times New Roman" pitchFamily="18" charset="0"/>
                <a:cs typeface="Times New Roman" pitchFamily="18" charset="0"/>
              </a:rPr>
              <a:t>Доломиты</a:t>
            </a:r>
            <a:endParaRPr lang="ru-RU" sz="32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7416824" cy="491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39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effectLst/>
                <a:latin typeface="Times New Roman" pitchFamily="18" charset="0"/>
                <a:cs typeface="Times New Roman" pitchFamily="18" charset="0"/>
              </a:rPr>
              <a:t>Горючие сланцы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08403"/>
            <a:ext cx="7704856" cy="5044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94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Торф</a:t>
            </a:r>
            <a:endParaRPr lang="ru-RU" sz="32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94774"/>
            <a:ext cx="7344816" cy="498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10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effectLst/>
                <a:latin typeface="Times New Roman" pitchFamily="18" charset="0"/>
                <a:cs typeface="Times New Roman" pitchFamily="18" charset="0"/>
              </a:rPr>
              <a:t>Глина</a:t>
            </a:r>
            <a:endParaRPr lang="ru-RU" sz="32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96752"/>
            <a:ext cx="518457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2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effectLst/>
                <a:latin typeface="Times New Roman" pitchFamily="18" charset="0"/>
                <a:cs typeface="Times New Roman" pitchFamily="18" charset="0"/>
              </a:rPr>
              <a:t>Стекольный песок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1366116"/>
            <a:ext cx="7097869" cy="472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99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effectLst/>
                <a:latin typeface="Times New Roman" pitchFamily="18" charset="0"/>
                <a:cs typeface="Times New Roman" pitchFamily="18" charset="0"/>
              </a:rPr>
              <a:t>Песок</a:t>
            </a:r>
            <a:endParaRPr lang="ru-RU" sz="32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723680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64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964488" cy="601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21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effectLst/>
                <a:latin typeface="Times New Roman" pitchFamily="18" charset="0"/>
                <a:cs typeface="Times New Roman" pitchFamily="18" charset="0"/>
              </a:rPr>
              <a:t>Сапропель</a:t>
            </a:r>
            <a:endParaRPr lang="ru-RU" sz="32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6984776" cy="4910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05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effectLst/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200" dirty="0" smtClean="0">
                <a:effectLst/>
                <a:latin typeface="Times New Roman" pitchFamily="18" charset="0"/>
                <a:cs typeface="Times New Roman" pitchFamily="18" charset="0"/>
              </a:rPr>
              <a:t>есочно-гравийный материал</a:t>
            </a:r>
            <a:r>
              <a:rPr lang="ru-RU" sz="3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effectLst/>
                <a:latin typeface="Times New Roman" pitchFamily="18" charset="0"/>
                <a:cs typeface="Times New Roman" pitchFamily="18" charset="0"/>
              </a:rPr>
              <a:t>(ПГМ )</a:t>
            </a:r>
            <a:endParaRPr lang="ru-RU" sz="32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68760"/>
            <a:ext cx="6264696" cy="511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57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48548"/>
            <a:ext cx="8538915" cy="632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35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3491880" y="44624"/>
            <a:ext cx="2736304" cy="922337"/>
          </a:xfrm>
        </p:spPr>
        <p:txBody>
          <a:bodyPr>
            <a:normAutofit/>
          </a:bodyPr>
          <a:lstStyle/>
          <a:p>
            <a:r>
              <a:rPr lang="ru-RU" sz="3200" dirty="0" smtClean="0">
                <a:effectLst/>
                <a:latin typeface="Times New Roman" pitchFamily="18" charset="0"/>
                <a:cs typeface="Times New Roman" pitchFamily="18" charset="0"/>
              </a:rPr>
              <a:t>Загадки</a:t>
            </a:r>
            <a:endParaRPr lang="ru-RU" sz="32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4294967295"/>
          </p:nvPr>
        </p:nvSpPr>
        <p:spPr>
          <a:xfrm>
            <a:off x="2699792" y="1412776"/>
            <a:ext cx="5976664" cy="5135562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кто плохо меня знает,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Часто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грязью называет,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коснусь умелых рук,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украшу вокруг: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Дам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игрушки я вам, детки,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Взрослым-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вазы, статуэтки,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Кирпичи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тарелки, блюдца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меня для всех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найдутся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i="1" dirty="0" smtClean="0"/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01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3648" y="404664"/>
            <a:ext cx="732656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растений на болоте я    могу образоваться.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Ты со мною осторожно должен обращаться.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 животных в их жилище уберу я влагу,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Чтобы урожай был лучше, смело в почву лягу.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Если станешь замерзать ты, я теплом согрею,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Заболеешь, я лекарство дать тебе сумею.</a:t>
            </a:r>
          </a:p>
          <a:p>
            <a:pPr marL="82296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8927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980728"/>
            <a:ext cx="67687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вам меня послало море,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Чтобы вы не знали горя,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Чтоб везде, где только б смог,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В жизни людям я помог.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Побелю вам потолки,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Дам зубные порошки,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Мелом в школе появлюсь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И на стройке пригожусь. </a:t>
            </a:r>
          </a:p>
        </p:txBody>
      </p:sp>
    </p:spTree>
    <p:extLst>
      <p:ext uri="{BB962C8B-B14F-4D97-AF65-F5344CB8AC3E}">
        <p14:creationId xmlns:p14="http://schemas.microsoft.com/office/powerpoint/2010/main" val="845123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0" y="1412776"/>
            <a:ext cx="646246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Любопытный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Человек</a:t>
            </a:r>
          </a:p>
          <a:p>
            <a:pPr marL="82296" indent="0">
              <a:buNone/>
            </a:pP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    Обошел не мало рек</a:t>
            </a:r>
          </a:p>
          <a:p>
            <a:pPr marL="82296" indent="0">
              <a:buNone/>
            </a:pP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     Горы, Воды и Леса</a:t>
            </a:r>
          </a:p>
          <a:p>
            <a:pPr marL="82296" indent="0">
              <a:buNone/>
            </a:pP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    И нашел в них Чудеса </a:t>
            </a:r>
          </a:p>
        </p:txBody>
      </p:sp>
    </p:spTree>
    <p:extLst>
      <p:ext uri="{BB962C8B-B14F-4D97-AF65-F5344CB8AC3E}">
        <p14:creationId xmlns:p14="http://schemas.microsoft.com/office/powerpoint/2010/main" val="1812203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78064" y="404664"/>
            <a:ext cx="7096832" cy="4663440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Моим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предком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был гранит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Но я не этим знаменит.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Я могу быть желтым, серым,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Даже красным или белым.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Я сыпучий, не горючий.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Для детей нет друга лучше: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Можно куличи лепить,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Можно замки возводить,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Можно бегать босиком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И лежать на мне потом.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Я собой украшу речку,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Безопасность обеспечу,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И стараюсь день и ночь,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Чтоб строителям помочь. </a:t>
            </a:r>
            <a:endParaRPr lang="ru-RU" dirty="0"/>
          </a:p>
          <a:p>
            <a:endParaRPr lang="ru-RU" sz="2400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094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effectLst/>
                <a:latin typeface="Times New Roman" pitchFamily="18" charset="0"/>
                <a:cs typeface="Times New Roman" pitchFamily="18" charset="0"/>
              </a:rPr>
              <a:t>Список использованных источников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1.Полезные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ископаемые Ленинградской области </a:t>
            </a:r>
            <a:r>
              <a:rPr lang="ru-RU" sz="2900" dirty="0">
                <a:latin typeface="Times New Roman" pitchFamily="18" charset="0"/>
                <a:cs typeface="Times New Roman" pitchFamily="18" charset="0"/>
                <a:hlinkClick r:id="rId2"/>
              </a:rPr>
              <a:t>https://obrazovaka.ru/geografiya/poleznye-iskopaemye-leningradskoy-oblasti.html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2. КОНЦЕПЦИЯ социально-экономического развития территории муниципального образования «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Кингисеппский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муниципальный район» Ленинградской области на период до 2025 года  https://kingisepplo.ru/images/AMO/deyatelnost/ekonom-razv/economica/strateg-planir/rayon/npa-790-pril.pdf</a:t>
            </a:r>
          </a:p>
          <a:p>
            <a:pPr fontAlgn="t"/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900" dirty="0">
                <a:latin typeface="Times New Roman" pitchFamily="18" charset="0"/>
                <a:cs typeface="Times New Roman" pitchFamily="18" charset="0"/>
                <a:hlinkClick r:id="rId3"/>
              </a:rPr>
              <a:t>«Полезные ископаемые»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  <a:hlinkClick r:id="rId3"/>
              </a:rPr>
              <a:t>урок.рф</a:t>
            </a:r>
            <a:r>
              <a:rPr lang="ru-RU" sz="2900" dirty="0">
                <a:latin typeface="Times New Roman" pitchFamily="18" charset="0"/>
                <a:cs typeface="Times New Roman" pitchFamily="18" charset="0"/>
                <a:hlinkClick r:id="rId3"/>
              </a:rPr>
              <a:t>›</a:t>
            </a:r>
            <a:r>
              <a:rPr lang="en-US" sz="2900" dirty="0">
                <a:latin typeface="Times New Roman" pitchFamily="18" charset="0"/>
                <a:cs typeface="Times New Roman" pitchFamily="18" charset="0"/>
                <a:hlinkClick r:id="rId3"/>
              </a:rPr>
              <a:t>presentation</a:t>
            </a:r>
            <a:r>
              <a:rPr lang="ru-RU" sz="2900" dirty="0">
                <a:latin typeface="Times New Roman" pitchFamily="18" charset="0"/>
                <a:cs typeface="Times New Roman" pitchFamily="18" charset="0"/>
                <a:hlinkClick r:id="rId3"/>
              </a:rPr>
              <a:t>/20807.</a:t>
            </a:r>
            <a:r>
              <a:rPr lang="en-US" sz="2900" dirty="0">
                <a:latin typeface="Times New Roman" pitchFamily="18" charset="0"/>
                <a:cs typeface="Times New Roman" pitchFamily="18" charset="0"/>
                <a:hlinkClick r:id="rId3"/>
              </a:rPr>
              <a:t>html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900" dirty="0">
                <a:latin typeface="Times New Roman" pitchFamily="18" charset="0"/>
                <a:cs typeface="Times New Roman" pitchFamily="18" charset="0"/>
                <a:hlinkClick r:id="rId4"/>
              </a:rPr>
              <a:t>https://uchitel.pro/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полезные-ископаемые/</a:t>
            </a:r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5 https://ru.wikipedia.org/wiki/Полезные_ископаемые</a:t>
            </a:r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6.  </a:t>
            </a:r>
            <a:r>
              <a:rPr lang="ru-RU" sz="2900" dirty="0">
                <a:latin typeface="Times New Roman" pitchFamily="18" charset="0"/>
                <a:cs typeface="Times New Roman" pitchFamily="18" charset="0"/>
                <a:hlinkClick r:id="rId5"/>
              </a:rPr>
              <a:t>https://cutvideo.ru/zagadki-pro-gornyye-porody-s-otvetami/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загадки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514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9145016" cy="642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13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9036495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76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036496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95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67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71" y="116632"/>
            <a:ext cx="8760317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87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54939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47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124744"/>
          </a:xfrm>
        </p:spPr>
        <p:txBody>
          <a:bodyPr>
            <a:noAutofit/>
          </a:bodyPr>
          <a:lstStyle/>
          <a:p>
            <a:r>
              <a:rPr lang="ru-RU" sz="3200" dirty="0" smtClean="0">
                <a:effectLst/>
                <a:latin typeface="Times New Roman" pitchFamily="18" charset="0"/>
                <a:cs typeface="Times New Roman" pitchFamily="18" charset="0"/>
              </a:rPr>
              <a:t>Размещение полезных ископаемых в Ленинградской обл.</a:t>
            </a:r>
            <a:endParaRPr lang="ru-RU" sz="32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124744"/>
            <a:ext cx="547202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52936"/>
            <a:ext cx="5030314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01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2177</TotalTime>
  <Words>122</Words>
  <Application>Microsoft Office PowerPoint</Application>
  <PresentationFormat>Экран (4:3)</PresentationFormat>
  <Paragraphs>39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-apple-system</vt:lpstr>
      <vt:lpstr>Calibri</vt:lpstr>
      <vt:lpstr>Corbel</vt:lpstr>
      <vt:lpstr>Gill Sans MT</vt:lpstr>
      <vt:lpstr>Times New Roman</vt:lpstr>
      <vt:lpstr>Verdana</vt:lpstr>
      <vt:lpstr>Wingdings 2</vt:lpstr>
      <vt:lpstr>Солнцестояние</vt:lpstr>
      <vt:lpstr>«Полезные ископаемые  Кингисеппского района»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Размещение полезных ископаемых в Ленинградской обл.</vt:lpstr>
      <vt:lpstr>Кингисеппский район. Рельеф </vt:lpstr>
      <vt:lpstr>Полезные ископаемые Кингисеппского района </vt:lpstr>
      <vt:lpstr>Фосфориты</vt:lpstr>
      <vt:lpstr>Известняки</vt:lpstr>
      <vt:lpstr>Доломиты</vt:lpstr>
      <vt:lpstr>Горючие сланцы</vt:lpstr>
      <vt:lpstr>Торф</vt:lpstr>
      <vt:lpstr>Глина</vt:lpstr>
      <vt:lpstr>Стекольный песок</vt:lpstr>
      <vt:lpstr>Песок</vt:lpstr>
      <vt:lpstr>Сапропель</vt:lpstr>
      <vt:lpstr>Песочно-гравийный материал (ПГМ )</vt:lpstr>
      <vt:lpstr>Презентация PowerPoint</vt:lpstr>
      <vt:lpstr>Загадки</vt:lpstr>
      <vt:lpstr>Презентация PowerPoint</vt:lpstr>
      <vt:lpstr>Презентация PowerPoint</vt:lpstr>
      <vt:lpstr>Презентация PowerPoint</vt:lpstr>
      <vt:lpstr> </vt:lpstr>
      <vt:lpstr>Список использованных источников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Alexander Sheriakov</dc:creator>
  <cp:lastModifiedBy>Учитель</cp:lastModifiedBy>
  <cp:revision>106</cp:revision>
  <dcterms:created xsi:type="dcterms:W3CDTF">2022-12-09T18:07:58Z</dcterms:created>
  <dcterms:modified xsi:type="dcterms:W3CDTF">2023-06-14T06:51:59Z</dcterms:modified>
</cp:coreProperties>
</file>