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7" r:id="rId23"/>
    <p:sldId id="308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20" r:id="rId62"/>
    <p:sldId id="318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480"/>
            <a:ext cx="2533640" cy="2188137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Добро пожаловать на игру «Тропами памяти»</a:t>
            </a:r>
            <a:endParaRPr lang="ru-RU" sz="3200" dirty="0"/>
          </a:p>
        </p:txBody>
      </p:sp>
      <p:pic>
        <p:nvPicPr>
          <p:cNvPr id="5" name="Рисунок 4" descr="музей Кнг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57" r="169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390764" cy="203769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Правильный ответ: Екатерининский собор</a:t>
            </a:r>
            <a:endParaRPr lang="ru-RU" sz="2800" dirty="0"/>
          </a:p>
        </p:txBody>
      </p:sp>
      <p:pic>
        <p:nvPicPr>
          <p:cNvPr id="5" name="Рисунок 4" descr="Екатерининский собо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106" r="12106"/>
          <a:stretch>
            <a:fillRect/>
          </a:stretch>
        </p:blipFill>
        <p:spPr>
          <a:xfrm rot="420000">
            <a:off x="3268233" y="822932"/>
            <a:ext cx="5325362" cy="48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План какого </a:t>
            </a:r>
            <a:r>
              <a:rPr lang="ru-RU" sz="2800" dirty="0" err="1" smtClean="0"/>
              <a:t>сооруужения</a:t>
            </a:r>
            <a:r>
              <a:rPr lang="ru-RU" sz="2800" dirty="0" smtClean="0"/>
              <a:t> представлен на слайде?</a:t>
            </a:r>
            <a:endParaRPr lang="ru-RU" sz="2800" dirty="0"/>
          </a:p>
        </p:txBody>
      </p:sp>
      <p:pic>
        <p:nvPicPr>
          <p:cNvPr id="5" name="Рисунок 4" descr="крепость Я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959" r="3959"/>
          <a:stretch>
            <a:fillRect/>
          </a:stretch>
        </p:blipFill>
        <p:spPr>
          <a:xfrm rot="420000">
            <a:off x="3127445" y="592398"/>
            <a:ext cx="5334069" cy="49708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2714644" cy="228601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Правильный ответ: крепость Ям</a:t>
            </a:r>
            <a:endParaRPr lang="ru-RU" sz="3600" dirty="0"/>
          </a:p>
        </p:txBody>
      </p:sp>
      <p:pic>
        <p:nvPicPr>
          <p:cNvPr id="5" name="Рисунок 4" descr="крепость Я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959" r="3959"/>
          <a:stretch>
            <a:fillRect/>
          </a:stretch>
        </p:blipFill>
        <p:spPr>
          <a:xfrm rot="420000">
            <a:off x="3129479" y="700957"/>
            <a:ext cx="5520667" cy="4732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Изобразите в пантомиме указанный на фото памятник</a:t>
            </a:r>
            <a:endParaRPr lang="ru-RU" sz="2800" dirty="0"/>
          </a:p>
        </p:txBody>
      </p:sp>
      <p:pic>
        <p:nvPicPr>
          <p:cNvPr id="7" name="Рисунок 6" descr="лев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557" b="21557"/>
          <a:stretch>
            <a:fillRect/>
          </a:stretch>
        </p:blipFill>
        <p:spPr>
          <a:xfrm rot="420000">
            <a:off x="3464832" y="1216739"/>
            <a:ext cx="4920252" cy="4257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Изобразите в пантомиме указанный на фото памятник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амятник_партизана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82" r="110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Изобразите в пантомиме указанный на фото памятник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пампорг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2571768" cy="242889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Назови царствующую особу, посетившую наш город</a:t>
            </a:r>
            <a:endParaRPr lang="ru-RU" sz="2400" dirty="0"/>
          </a:p>
        </p:txBody>
      </p:sp>
      <p:pic>
        <p:nvPicPr>
          <p:cNvPr id="5" name="Рисунок 4" descr="Пет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867" b="3867"/>
          <a:stretch>
            <a:fillRect/>
          </a:stretch>
        </p:blipFill>
        <p:spPr>
          <a:xfrm rot="420000">
            <a:off x="3462700" y="1198104"/>
            <a:ext cx="4617720" cy="4310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Правильный ответ: Петр </a:t>
            </a:r>
            <a:r>
              <a:rPr lang="en-US" sz="2800" dirty="0" smtClean="0"/>
              <a:t>I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ет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867" b="38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Назови царствующую особу, посетившую наш город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Ека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994" r="10994"/>
          <a:stretch>
            <a:fillRect/>
          </a:stretch>
        </p:blipFill>
        <p:spPr>
          <a:xfrm rot="420000">
            <a:off x="3124557" y="1190525"/>
            <a:ext cx="5183552" cy="4098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Правильный ответ: Екатерина </a:t>
            </a:r>
            <a:r>
              <a:rPr lang="en-US" sz="2800" dirty="0" smtClean="0"/>
              <a:t>II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Ека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994" r="10994"/>
          <a:stretch>
            <a:fillRect/>
          </a:stretch>
        </p:blipFill>
        <p:spPr>
          <a:xfrm rot="420000">
            <a:off x="3116384" y="888420"/>
            <a:ext cx="5271870" cy="441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2643206" cy="1902385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лаборатории у Профессора</a:t>
            </a:r>
            <a:endParaRPr lang="ru-RU" sz="2800" dirty="0"/>
          </a:p>
        </p:txBody>
      </p:sp>
      <p:pic>
        <p:nvPicPr>
          <p:cNvPr id="6" name="Рисунок 5" descr="проф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Назови царствующую особу, посетившую наш город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Ал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092" b="140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Правильный ответ: Александр </a:t>
            </a:r>
            <a:r>
              <a:rPr lang="en-US" sz="2400" dirty="0" smtClean="0"/>
              <a:t>III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л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092" b="140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465290" cy="22520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 верно ответили на вопросы и получаете одну часть карты</a:t>
            </a:r>
            <a:endParaRPr lang="ru-RU" sz="2800" dirty="0"/>
          </a:p>
        </p:txBody>
      </p:sp>
      <p:pic>
        <p:nvPicPr>
          <p:cNvPr id="5" name="Рисунок 4" descr="карт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14" r="6514"/>
          <a:stretch>
            <a:fillRect/>
          </a:stretch>
        </p:blipFill>
        <p:spPr>
          <a:xfrm rot="420000">
            <a:off x="3123065" y="823259"/>
            <a:ext cx="5635102" cy="4598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 станции у </a:t>
            </a:r>
            <a:r>
              <a:rPr lang="ru-RU" sz="2400" dirty="0" err="1" smtClean="0">
                <a:solidFill>
                  <a:srgbClr val="FF0000"/>
                </a:solidFill>
              </a:rPr>
              <a:t>Всезнанитиуса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сезна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911" r="6911"/>
          <a:stretch>
            <a:fillRect/>
          </a:stretch>
        </p:blipFill>
        <p:spPr>
          <a:xfrm rot="420000">
            <a:off x="2980421" y="864757"/>
            <a:ext cx="5714715" cy="4659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034366" cy="46808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Конкурс капитана.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Капитан и команда встают на расстоянии друг от друга, напротив друг друга. Между ними выкладываются «кочки» по котором капитан может добраться до команды, правильно ответив на вопросы. Каждая «кочка» - новый вопрос. Команда может помогать капитану.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5992"/>
            <a:ext cx="7962928" cy="192882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 каком году крепость Ям была возвращена от шведов?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6319854" cy="225200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Правильный ответ: в 1703 году.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962928" cy="158262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 честь кого назван наш город?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820052" cy="20376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Правильный ответ: в честь Виктора Кингисеппа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748614" cy="158262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 честь кого названа улица Александровская?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6176978" cy="275207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Назовите два значения слова «Кингисепп»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8105804" cy="210912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Правильный ответ: в честь императора Александра </a:t>
            </a:r>
            <a:r>
              <a:rPr lang="en-US" sz="4400" dirty="0" smtClean="0">
                <a:solidFill>
                  <a:srgbClr val="FF0000"/>
                </a:solidFill>
              </a:rPr>
              <a:t>III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6891358" cy="24663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Назовите год основания крепости Ям.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891490" cy="21805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Правильный ответ: 1384 год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Вставьте пропущенные в тексте слова.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Екатерининский собо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106" r="121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8105804" cy="26806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1982 году было завершено строительство _________________  собора.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390764" cy="26091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Правильный ответ: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 1982 году было завершено строительство Екатерининского  собора.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Екатерининский собо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106" r="121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748614" cy="2109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Стены и башни крепости ______ были взорваны в 1781 году.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76996"/>
            <a:ext cx="2571768" cy="27520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Правильный ответ: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Стены и башни крепости Ям были взорваны в 1781 году.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крепость Я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959" r="39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962928" cy="21805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1775 году в Ямбурге началось строительство ____________ по выделке сукна, шелка и батиста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319326" cy="31092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Правильный ответ: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 1775 году в Ямбурге началось строительство мануфактуры по выделке сукна, шелка и батиста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мануф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019" r="140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04"/>
            <a:ext cx="8105804" cy="5357850"/>
          </a:xfrm>
        </p:spPr>
        <p:txBody>
          <a:bodyPr>
            <a:normAutofit/>
          </a:bodyPr>
          <a:lstStyle/>
          <a:p>
            <a:r>
              <a:rPr lang="ru-RU" sz="4800" u="sng" dirty="0" smtClean="0"/>
              <a:t>Кингисепп</a:t>
            </a:r>
            <a:r>
              <a:rPr lang="ru-RU" sz="4800" dirty="0" smtClean="0"/>
              <a:t>-название нашего города, расположенного в Ленинградской области.</a:t>
            </a:r>
            <a:br>
              <a:rPr lang="ru-RU" sz="4800" dirty="0" smtClean="0"/>
            </a:br>
            <a:r>
              <a:rPr lang="ru-RU" sz="4800" u="sng" dirty="0" smtClean="0"/>
              <a:t>Кингисепп</a:t>
            </a:r>
            <a:r>
              <a:rPr lang="ru-RU" sz="4800" dirty="0" smtClean="0"/>
              <a:t>-фамилия эстонского большевика, в честь которого и назван наш город.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2462202" cy="22860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Сложив сумму правильных ответов, вы получите код от замка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блиц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199254" y="1120878"/>
            <a:ext cx="5112646" cy="4465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8034366" cy="382364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В 1773 году однокупольный храм Екатерининского собора был перестроен в: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1)</a:t>
            </a:r>
            <a:r>
              <a:rPr lang="ru-RU" sz="3200" dirty="0" err="1" smtClean="0">
                <a:solidFill>
                  <a:srgbClr val="FF0000"/>
                </a:solidFill>
              </a:rPr>
              <a:t>Трехкупольный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2)</a:t>
            </a:r>
            <a:r>
              <a:rPr lang="ru-RU" sz="3200" dirty="0" err="1" smtClean="0">
                <a:solidFill>
                  <a:srgbClr val="FF0000"/>
                </a:solidFill>
              </a:rPr>
              <a:t>Четырехкупольный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3) </a:t>
            </a:r>
            <a:r>
              <a:rPr lang="ru-RU" sz="3200" dirty="0" err="1" smtClean="0">
                <a:solidFill>
                  <a:srgbClr val="FF0000"/>
                </a:solidFill>
              </a:rPr>
              <a:t>Двухкупольный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4) </a:t>
            </a:r>
            <a:r>
              <a:rPr lang="ru-RU" sz="3200" dirty="0" err="1" smtClean="0">
                <a:solidFill>
                  <a:srgbClr val="FF0000"/>
                </a:solidFill>
              </a:rPr>
              <a:t>Пятикупольный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748614" cy="40379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1773 году однокупольный храм Екатерининского собора был перестроен в: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1)</a:t>
            </a:r>
            <a:r>
              <a:rPr lang="ru-RU" sz="3200" dirty="0" err="1" smtClean="0">
                <a:solidFill>
                  <a:srgbClr val="FF0000"/>
                </a:solidFill>
              </a:rPr>
              <a:t>Трехкупольный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2)</a:t>
            </a:r>
            <a:r>
              <a:rPr lang="ru-RU" sz="3200" dirty="0" err="1" smtClean="0">
                <a:solidFill>
                  <a:srgbClr val="FF0000"/>
                </a:solidFill>
              </a:rPr>
              <a:t>Четырехкупольный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3) </a:t>
            </a:r>
            <a:r>
              <a:rPr lang="ru-RU" sz="3200" dirty="0" err="1" smtClean="0">
                <a:solidFill>
                  <a:srgbClr val="FF0000"/>
                </a:solidFill>
              </a:rPr>
              <a:t>Двухкупольный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4) </a:t>
            </a:r>
            <a:r>
              <a:rPr lang="ru-RU" sz="3200" dirty="0" err="1" smtClean="0">
                <a:solidFill>
                  <a:srgbClr val="7030A0"/>
                </a:solidFill>
              </a:rPr>
              <a:t>Пятикупольный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677176" cy="303782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solidFill>
                  <a:srgbClr val="FF0000"/>
                </a:solidFill>
              </a:rPr>
              <a:t>Назовите интересный факт о памятнике «Бронзовый лев: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1) Отлит из метала пушек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2) Охраняет вход в склеп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3) Привезен из Эстонии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4) Был спасен от переплавки и возвращен в парк Романовка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677176" cy="30378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Назовите интересный факт о памятнике «Бронзовый лев: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1) Отлит из метала пушек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2) Охраняет вход в склеп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3) Привезен из Эстонии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4) Был спасен от переплавки и возвращен в парк Романовка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891490" cy="360932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Что из перечисленного является правдой?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1) Город Кингисепп основал князь </a:t>
            </a:r>
            <a:r>
              <a:rPr lang="ru-RU" sz="2400" dirty="0" err="1" smtClean="0">
                <a:solidFill>
                  <a:srgbClr val="FF0000"/>
                </a:solidFill>
              </a:rPr>
              <a:t>Рюрик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2) Город Кингисепп никогда не подвергался немецкой оккупации.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3) В нашем городе находился центр партизанского сопротивления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4) Для строительства Екатерининского собора были использованы камни старой крепости Ям.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891490" cy="3252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Что из перечисленного является правдой?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1) Город Кингисепп основал князь </a:t>
            </a:r>
            <a:r>
              <a:rPr lang="ru-RU" sz="2400" dirty="0" err="1" smtClean="0">
                <a:solidFill>
                  <a:srgbClr val="FF0000"/>
                </a:solidFill>
              </a:rPr>
              <a:t>Рюрик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2) Город Кингисепп никогда не подвергался немецкой оккупации.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3) В нашем городе находился центр партизанского сопротивления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4) Для строительства Екатерининского собора были использованы камни старой крепости Ям.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76996"/>
            <a:ext cx="2714644" cy="26091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Вы правильно ответили на вопросы и посчитали сумму верных ответов. Вы заслужили еще одну часть карты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сунд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86" r="3886"/>
          <a:stretch>
            <a:fillRect/>
          </a:stretch>
        </p:blipFill>
        <p:spPr>
          <a:xfrm rot="420000">
            <a:off x="3333096" y="823627"/>
            <a:ext cx="5218376" cy="4642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390764" cy="158262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На станции у </a:t>
            </a:r>
            <a:r>
              <a:rPr lang="ru-RU" sz="2800" dirty="0" err="1" smtClean="0">
                <a:solidFill>
                  <a:srgbClr val="00B050"/>
                </a:solidFill>
              </a:rPr>
              <a:t>Вычислитиуса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ычисл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57" r="16957"/>
          <a:stretch>
            <a:fillRect/>
          </a:stretch>
        </p:blipFill>
        <p:spPr>
          <a:xfrm rot="420000">
            <a:off x="3469484" y="1220295"/>
            <a:ext cx="4973746" cy="4177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2862" cy="475233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1) </a:t>
            </a:r>
            <a:r>
              <a:rPr lang="ru-RU" sz="3600" dirty="0" smtClean="0">
                <a:solidFill>
                  <a:srgbClr val="FF0000"/>
                </a:solidFill>
              </a:rPr>
              <a:t>Капитаны</a:t>
            </a:r>
            <a:r>
              <a:rPr lang="ru-RU" sz="3600" dirty="0" smtClean="0">
                <a:solidFill>
                  <a:srgbClr val="00B050"/>
                </a:solidFill>
              </a:rPr>
              <a:t> получают объемные буквы. Капитан распределяет буквы между своей группой (т.е. выдают их трем помощникам). Ваша задача выстроится в правильной последовательности указанных событий, то есть расставить их в хронологическом порядке.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8248680" cy="4609458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 представленным ниже фактам определите, о ком идет речь?</a:t>
            </a:r>
            <a:br>
              <a:rPr lang="ru-RU" sz="4400" dirty="0" smtClean="0"/>
            </a:br>
            <a:r>
              <a:rPr lang="ru-RU" sz="4400" dirty="0" smtClean="0"/>
              <a:t>1) Он был участником Отечественной войны 1812 года.</a:t>
            </a:r>
            <a:br>
              <a:rPr lang="ru-RU" sz="4400" dirty="0" smtClean="0"/>
            </a:br>
            <a:r>
              <a:rPr lang="ru-RU" sz="4400" dirty="0" smtClean="0"/>
              <a:t>2) Погребён с воинскими почестями в имении </a:t>
            </a:r>
            <a:r>
              <a:rPr lang="ru-RU" sz="4400" u="sng" dirty="0" smtClean="0"/>
              <a:t>Романовка.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8034366" cy="3823640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А) Город Ям был переименован в Ямбург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Б) Дата Отечественной войны, участником которой являлся Карл Бистром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В)  Основание крепости 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8105804" cy="346645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</a:rPr>
              <a:t>Правильный ответ:</a:t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В     А     Б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462862" cy="346645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2) Те игроки, у кого в руках буквы, объединившись, должны составить любое слово из этих букв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8320118" cy="34664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3) Из представленных слов нужно </a:t>
            </a:r>
            <a:r>
              <a:rPr lang="ru-RU" sz="3600" dirty="0" smtClean="0">
                <a:solidFill>
                  <a:srgbClr val="FF0000"/>
                </a:solidFill>
              </a:rPr>
              <a:t>собрать предложение </a:t>
            </a:r>
            <a:r>
              <a:rPr lang="ru-RU" sz="3600" dirty="0" smtClean="0">
                <a:solidFill>
                  <a:srgbClr val="00B050"/>
                </a:solidFill>
              </a:rPr>
              <a:t>со смыслом и назвать исторический термин.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наемных, труде, предприятие, основанное, ручном, на¸ работников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3214710" cy="37147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Правильный ответ: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Предприятие, основанное на ручном труде наемных </a:t>
            </a:r>
            <a:r>
              <a:rPr lang="ru-RU" sz="2800" dirty="0" err="1" smtClean="0">
                <a:solidFill>
                  <a:srgbClr val="00B050"/>
                </a:solidFill>
              </a:rPr>
              <a:t>работников-</a:t>
            </a:r>
            <a:r>
              <a:rPr lang="ru-RU" sz="2800" dirty="0" err="1" smtClean="0">
                <a:solidFill>
                  <a:srgbClr val="0070C0"/>
                </a:solidFill>
              </a:rPr>
              <a:t>мануфактура</a:t>
            </a:r>
            <a:r>
              <a:rPr lang="ru-RU" sz="2800" dirty="0" smtClean="0">
                <a:solidFill>
                  <a:srgbClr val="00B050"/>
                </a:solidFill>
              </a:rPr>
              <a:t>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мануф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019" r="14019"/>
          <a:stretch>
            <a:fillRect/>
          </a:stretch>
        </p:blipFill>
        <p:spPr>
          <a:xfrm rot="420000">
            <a:off x="3498236" y="1175446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2500330" cy="33575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Вы и с этим заданием справились отлично. Отгадайте мою загадку и выберите верную иллюстрацию.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вычисл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57" r="16957"/>
          <a:stretch>
            <a:fillRect/>
          </a:stretch>
        </p:blipFill>
        <p:spPr>
          <a:xfrm rot="420000">
            <a:off x="3457252" y="1216274"/>
            <a:ext cx="4920252" cy="43818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105672" cy="31806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 конкретно называют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Музеи истории края?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Фонд музея вот таков-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История трех-пяти </a:t>
            </a:r>
            <a:r>
              <a:rPr lang="ru-RU" sz="3200" dirty="0" smtClean="0">
                <a:solidFill>
                  <a:srgbClr val="00B050"/>
                </a:solidFill>
              </a:rPr>
              <a:t>веков…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76996"/>
            <a:ext cx="2714644" cy="21091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Правильный ответ: Краеведческий музей.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Это он?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музме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47" r="110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Правильный </a:t>
            </a:r>
            <a:r>
              <a:rPr lang="ru-RU" sz="2400" dirty="0" err="1" smtClean="0">
                <a:solidFill>
                  <a:srgbClr val="00B050"/>
                </a:solidFill>
              </a:rPr>
              <a:t>отвтет</a:t>
            </a:r>
            <a:r>
              <a:rPr lang="ru-RU" sz="2400" dirty="0" smtClean="0">
                <a:solidFill>
                  <a:srgbClr val="00B050"/>
                </a:solidFill>
              </a:rPr>
              <a:t>: Краеведческий музей.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Это он?</a:t>
            </a:r>
            <a:endParaRPr lang="ru-RU" sz="2400" dirty="0"/>
          </a:p>
        </p:txBody>
      </p:sp>
      <p:pic>
        <p:nvPicPr>
          <p:cNvPr id="5" name="Рисунок 4" descr="музо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2428892" cy="257176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Правильный </a:t>
            </a:r>
            <a:r>
              <a:rPr lang="ru-RU" sz="2800" dirty="0" err="1" smtClean="0">
                <a:solidFill>
                  <a:srgbClr val="00B050"/>
                </a:solidFill>
              </a:rPr>
              <a:t>отвтет</a:t>
            </a:r>
            <a:r>
              <a:rPr lang="ru-RU" sz="2800" dirty="0" smtClean="0">
                <a:solidFill>
                  <a:srgbClr val="00B050"/>
                </a:solidFill>
              </a:rPr>
              <a:t>: Краеведческий музей.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Это он?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ДА!!!</a:t>
            </a:r>
            <a:endParaRPr lang="ru-RU" sz="2800" dirty="0"/>
          </a:p>
        </p:txBody>
      </p:sp>
      <p:pic>
        <p:nvPicPr>
          <p:cNvPr id="5" name="Рисунок 4" descr="музки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2643206" cy="25717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Правильный ответ: Карл Иванович Бистром</a:t>
            </a:r>
            <a:endParaRPr lang="ru-RU" sz="3200" dirty="0"/>
          </a:p>
        </p:txBody>
      </p:sp>
      <p:pic>
        <p:nvPicPr>
          <p:cNvPr id="5" name="Рисунок 4" descr="Бистторо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477" b="12477"/>
          <a:stretch>
            <a:fillRect/>
          </a:stretch>
        </p:blipFill>
        <p:spPr>
          <a:xfrm rot="420000">
            <a:off x="3124296" y="618322"/>
            <a:ext cx="5325362" cy="5112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2571768" cy="21431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За этой дверью еще одна часть карты!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дверь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36" b="47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7034234" cy="3252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Отправляйтесь к профессору </a:t>
            </a:r>
            <a:r>
              <a:rPr lang="ru-RU" sz="4000" dirty="0" err="1" smtClean="0"/>
              <a:t>Временштейну</a:t>
            </a:r>
            <a:r>
              <a:rPr lang="ru-RU" sz="4000" dirty="0" smtClean="0"/>
              <a:t>, там вы сможете собрать карту воедино и запустить машину времени!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артки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189" r="5189"/>
          <a:stretch>
            <a:fillRect/>
          </a:stretch>
        </p:blipFill>
        <p:spPr>
          <a:xfrm rot="420000">
            <a:off x="1512761" y="540788"/>
            <a:ext cx="6572789" cy="5422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Какое здание изображено на фотографии?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узей Кнг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57" r="169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2571768" cy="25717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Правильный ответ: </a:t>
            </a:r>
            <a:r>
              <a:rPr lang="ru-RU" sz="2800" dirty="0" err="1" smtClean="0"/>
              <a:t>Кингисеппский</a:t>
            </a:r>
            <a:r>
              <a:rPr lang="ru-RU" sz="2800" dirty="0" smtClean="0"/>
              <a:t> краеведческий музей</a:t>
            </a:r>
            <a:endParaRPr lang="ru-RU" sz="2800" dirty="0"/>
          </a:p>
        </p:txBody>
      </p:sp>
      <p:pic>
        <p:nvPicPr>
          <p:cNvPr id="5" name="Рисунок 4" descr="музей Кнг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57" r="169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Какое здание изображено на старой фотографии?</a:t>
            </a:r>
            <a:endParaRPr lang="ru-RU" sz="2800" dirty="0"/>
          </a:p>
        </p:txBody>
      </p:sp>
      <p:pic>
        <p:nvPicPr>
          <p:cNvPr id="5" name="Рисунок 4" descr="Екатерининский собо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106" r="12106"/>
          <a:stretch>
            <a:fillRect/>
          </a:stretch>
        </p:blipFill>
        <p:spPr>
          <a:xfrm rot="420000">
            <a:off x="3472902" y="773783"/>
            <a:ext cx="5124263" cy="5024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496</Words>
  <Application>Microsoft Office PowerPoint</Application>
  <PresentationFormat>Экран (4:3)</PresentationFormat>
  <Paragraphs>61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Поток</vt:lpstr>
      <vt:lpstr>Добро пожаловать на игру «Тропами памяти»</vt:lpstr>
      <vt:lpstr>В лаборатории у Профессора</vt:lpstr>
      <vt:lpstr>Назовите два значения слова «Кингисепп»</vt:lpstr>
      <vt:lpstr>Кингисепп-название нашего города, расположенного в Ленинградской области. Кингисепп-фамилия эстонского большевика, в честь которого и назван наш город.</vt:lpstr>
      <vt:lpstr>По представленным ниже фактам определите, о ком идет речь? 1) Он был участником Отечественной войны 1812 года. 2) Погребён с воинскими почестями в имении Романовка.</vt:lpstr>
      <vt:lpstr>Правильный ответ: Карл Иванович Бистром</vt:lpstr>
      <vt:lpstr>Какое здание изображено на фотографии?</vt:lpstr>
      <vt:lpstr>Правильный ответ: Кингисеппский краеведческий музей</vt:lpstr>
      <vt:lpstr>Какое здание изображено на старой фотографии?</vt:lpstr>
      <vt:lpstr>Правильный ответ: Екатерининский собор</vt:lpstr>
      <vt:lpstr>План какого сооруужения представлен на слайде?</vt:lpstr>
      <vt:lpstr>Правильный ответ: крепость Ям</vt:lpstr>
      <vt:lpstr>Изобразите в пантомиме указанный на фото памятник</vt:lpstr>
      <vt:lpstr>Изобразите в пантомиме указанный на фото памятник</vt:lpstr>
      <vt:lpstr>Изобразите в пантомиме указанный на фото памятник</vt:lpstr>
      <vt:lpstr>Назови царствующую особу, посетившую наш город</vt:lpstr>
      <vt:lpstr>Правильный ответ: Петр I</vt:lpstr>
      <vt:lpstr>Назови царствующую особу, посетившую наш город</vt:lpstr>
      <vt:lpstr>Правильный ответ: Екатерина II.</vt:lpstr>
      <vt:lpstr>Назови царствующую особу, посетившую наш город</vt:lpstr>
      <vt:lpstr>Правильный ответ: Александр III.</vt:lpstr>
      <vt:lpstr>Вы верно ответили на вопросы и получаете одну часть карты</vt:lpstr>
      <vt:lpstr>На станции у Всезнанитиуса</vt:lpstr>
      <vt:lpstr>Конкурс капитана.  Капитан и команда встают на расстоянии друг от друга, напротив друг друга. Между ними выкладываются «кочки» по котором капитан может добраться до команды, правильно ответив на вопросы. Каждая «кочка» - новый вопрос. Команда может помогать капитану.</vt:lpstr>
      <vt:lpstr>В каком году крепость Ям была возвращена от шведов?</vt:lpstr>
      <vt:lpstr>Правильный ответ: в 1703 году.</vt:lpstr>
      <vt:lpstr>В честь кого назван наш город?</vt:lpstr>
      <vt:lpstr>Правильный ответ: в честь Виктора Кингисеппа</vt:lpstr>
      <vt:lpstr>В честь кого названа улица Александровская? </vt:lpstr>
      <vt:lpstr>Правильный ответ: в честь императора Александра III.</vt:lpstr>
      <vt:lpstr>Назовите год основания крепости Ям.</vt:lpstr>
      <vt:lpstr>Правильный ответ: 1384 год</vt:lpstr>
      <vt:lpstr>Вставьте пропущенные в тексте слова.  </vt:lpstr>
      <vt:lpstr>В 1982 году было завершено строительство _________________  собора.</vt:lpstr>
      <vt:lpstr>Правильный ответ:  В 1982 году было завершено строительство Екатерининского  собора.</vt:lpstr>
      <vt:lpstr>Стены и башни крепости ______ были взорваны в 1781 году.</vt:lpstr>
      <vt:lpstr>Правильный ответ: Стены и башни крепости Ям были взорваны в 1781 году.</vt:lpstr>
      <vt:lpstr>В 1775 году в Ямбурге началось строительство ____________ по выделке сукна, шелка и батиста</vt:lpstr>
      <vt:lpstr>Правильный ответ: В 1775 году в Ямбурге началось строительство мануфактуры по выделке сукна, шелка и батиста</vt:lpstr>
      <vt:lpstr>Сложив сумму правильных ответов, вы получите код от замка</vt:lpstr>
      <vt:lpstr>В 1773 году однокупольный храм Екатерининского собора был перестроен в: 1)Трехкупольный 2)Четырехкупольный  3) Двухкупольный 4) Пятикупольный </vt:lpstr>
      <vt:lpstr>В 1773 году однокупольный храм Екатерининского собора был перестроен в: 1)Трехкупольный 2)Четырехкупольный  3) Двухкупольный 4) Пятикупольный</vt:lpstr>
      <vt:lpstr>Назовите интересный факт о памятнике «Бронзовый лев: 1) Отлит из метала пушек 2) Охраняет вход в склеп 3) Привезен из Эстонии 4) Был спасен от переплавки и возвращен в парк Романовка </vt:lpstr>
      <vt:lpstr>Назовите интересный факт о памятнике «Бронзовый лев: 1) Отлит из метала пушек 2) Охраняет вход в склеп 3) Привезен из Эстонии 4) Был спасен от переплавки и возвращен в парк Романовка</vt:lpstr>
      <vt:lpstr>Что из перечисленного является правдой? 1) Город Кингисепп основал князь Рюрик 2) Город Кингисепп никогда не подвергался немецкой оккупации. 3) В нашем городе находился центр партизанского сопротивления 4) Для строительства Екатерининского собора были использованы камни старой крепости Ям. </vt:lpstr>
      <vt:lpstr>Что из перечисленного является правдой? 1) Город Кингисепп основал князь Рюрик 2) Город Кингисепп никогда не подвергался немецкой оккупации. 3) В нашем городе находился центр партизанского сопротивления 4) Для строительства Екатерининского собора были использованы камни старой крепости Ям.</vt:lpstr>
      <vt:lpstr>Вы правильно ответили на вопросы и посчитали сумму верных ответов. Вы заслужили еще одну часть карты</vt:lpstr>
      <vt:lpstr>На станции у Вычислитиуса</vt:lpstr>
      <vt:lpstr>1) Капитаны получают объемные буквы. Капитан распределяет буквы между своей группой (т.е. выдают их трем помощникам). Ваша задача выстроится в правильной последовательности указанных событий, то есть расставить их в хронологическом порядке.</vt:lpstr>
      <vt:lpstr>А) Город Ям был переименован в Ямбург Б) Дата Отечественной войны, участником которой являлся Карл Бистром  В)  Основание крепости Ям </vt:lpstr>
      <vt:lpstr>Правильный ответ: В     А     Б</vt:lpstr>
      <vt:lpstr>2) Те игроки, у кого в руках буквы, объединившись, должны составить любое слово из этих букв</vt:lpstr>
      <vt:lpstr>3) Из представленных слов нужно собрать предложение со смыслом и назвать исторический термин.  наемных, труде, предприятие, основанное, ручном, на¸ работников</vt:lpstr>
      <vt:lpstr>Правильный ответ: Предприятие, основанное на ручном труде наемных работников-мануфактура.</vt:lpstr>
      <vt:lpstr>Вы и с этим заданием справились отлично. Отгадайте мою загадку и выберите верную иллюстрацию.</vt:lpstr>
      <vt:lpstr>Как конкретно называют Музеи истории края? Фонд музея вот таков- История трех-пяти веков… </vt:lpstr>
      <vt:lpstr>Правильный ответ: Краеведческий музей. Это он?</vt:lpstr>
      <vt:lpstr>Правильный отвтет: Краеведческий музей. Это он?</vt:lpstr>
      <vt:lpstr>Правильный отвтет: Краеведческий музей. Это он? ДА!!!</vt:lpstr>
      <vt:lpstr>За этой дверью еще одна часть карты!</vt:lpstr>
      <vt:lpstr>Отправляйтесь к профессору Временштейну, там вы сможете собрать карту воедино и запустить машину времени!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на игру «Тропами памяти»</dc:title>
  <dc:creator>Учитель</dc:creator>
  <cp:lastModifiedBy>Admin</cp:lastModifiedBy>
  <cp:revision>3</cp:revision>
  <dcterms:created xsi:type="dcterms:W3CDTF">2023-05-30T15:06:47Z</dcterms:created>
  <dcterms:modified xsi:type="dcterms:W3CDTF">2023-06-01T17:24:46Z</dcterms:modified>
</cp:coreProperties>
</file>