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s/slide79.xml" ContentType="application/vnd.openxmlformats-officedocument.presentationml.slide+xml"/>
  <Override PartName="/ppt/slides/slide99.xml" ContentType="application/vnd.openxmlformats-officedocument.presentationml.slide+xml"/>
  <Override PartName="/ppt/slides/slide109.xml" ContentType="application/vnd.openxmlformats-officedocument.presentationml.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97.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05.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s/slide91.xml" ContentType="application/vnd.openxmlformats-officedocument.presentationml.slide+xml"/>
  <Default Extension="jpeg" ContentType="image/jpeg"/>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Override PartName="/ppt/slides/slide89.xml" ContentType="application/vnd.openxmlformats-officedocument.presentationml.slide+xml"/>
  <Override PartName="/ppt/slides/slide98.xml" ContentType="application/vnd.openxmlformats-officedocument.presentationml.slide+xml"/>
  <Override PartName="/ppt/slides/slide108.xml" ContentType="application/vnd.openxmlformats-officedocument.presentationml.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ppt/slides/slide106.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317" r:id="rId3"/>
    <p:sldId id="324" r:id="rId4"/>
    <p:sldId id="319" r:id="rId5"/>
    <p:sldId id="386" r:id="rId6"/>
    <p:sldId id="321" r:id="rId7"/>
    <p:sldId id="325" r:id="rId8"/>
    <p:sldId id="340" r:id="rId9"/>
    <p:sldId id="341" r:id="rId10"/>
    <p:sldId id="326" r:id="rId11"/>
    <p:sldId id="257" r:id="rId12"/>
    <p:sldId id="327" r:id="rId13"/>
    <p:sldId id="294" r:id="rId14"/>
    <p:sldId id="328" r:id="rId15"/>
    <p:sldId id="314" r:id="rId16"/>
    <p:sldId id="329" r:id="rId17"/>
    <p:sldId id="304" r:id="rId18"/>
    <p:sldId id="330" r:id="rId19"/>
    <p:sldId id="312" r:id="rId20"/>
    <p:sldId id="331" r:id="rId21"/>
    <p:sldId id="258" r:id="rId22"/>
    <p:sldId id="332" r:id="rId23"/>
    <p:sldId id="259" r:id="rId24"/>
    <p:sldId id="333" r:id="rId25"/>
    <p:sldId id="309" r:id="rId26"/>
    <p:sldId id="334" r:id="rId27"/>
    <p:sldId id="310" r:id="rId28"/>
    <p:sldId id="335" r:id="rId29"/>
    <p:sldId id="311" r:id="rId30"/>
    <p:sldId id="336" r:id="rId31"/>
    <p:sldId id="260" r:id="rId32"/>
    <p:sldId id="342" r:id="rId33"/>
    <p:sldId id="261" r:id="rId34"/>
    <p:sldId id="343" r:id="rId35"/>
    <p:sldId id="262" r:id="rId36"/>
    <p:sldId id="344" r:id="rId37"/>
    <p:sldId id="299" r:id="rId38"/>
    <p:sldId id="345" r:id="rId39"/>
    <p:sldId id="264" r:id="rId40"/>
    <p:sldId id="347" r:id="rId41"/>
    <p:sldId id="380" r:id="rId42"/>
    <p:sldId id="381" r:id="rId43"/>
    <p:sldId id="298" r:id="rId44"/>
    <p:sldId id="348" r:id="rId45"/>
    <p:sldId id="265" r:id="rId46"/>
    <p:sldId id="349" r:id="rId47"/>
    <p:sldId id="266" r:id="rId48"/>
    <p:sldId id="350" r:id="rId49"/>
    <p:sldId id="281" r:id="rId50"/>
    <p:sldId id="351" r:id="rId51"/>
    <p:sldId id="267" r:id="rId52"/>
    <p:sldId id="352" r:id="rId53"/>
    <p:sldId id="268" r:id="rId54"/>
    <p:sldId id="269" r:id="rId55"/>
    <p:sldId id="353" r:id="rId56"/>
    <p:sldId id="315" r:id="rId57"/>
    <p:sldId id="354" r:id="rId58"/>
    <p:sldId id="270" r:id="rId59"/>
    <p:sldId id="355" r:id="rId60"/>
    <p:sldId id="271" r:id="rId61"/>
    <p:sldId id="356" r:id="rId62"/>
    <p:sldId id="313" r:id="rId63"/>
    <p:sldId id="296" r:id="rId64"/>
    <p:sldId id="357" r:id="rId65"/>
    <p:sldId id="300" r:id="rId66"/>
    <p:sldId id="358" r:id="rId67"/>
    <p:sldId id="291" r:id="rId68"/>
    <p:sldId id="272" r:id="rId69"/>
    <p:sldId id="359" r:id="rId70"/>
    <p:sldId id="382" r:id="rId71"/>
    <p:sldId id="383" r:id="rId72"/>
    <p:sldId id="274" r:id="rId73"/>
    <p:sldId id="361" r:id="rId74"/>
    <p:sldId id="308" r:id="rId75"/>
    <p:sldId id="362" r:id="rId76"/>
    <p:sldId id="275" r:id="rId77"/>
    <p:sldId id="363" r:id="rId78"/>
    <p:sldId id="302" r:id="rId79"/>
    <p:sldId id="364" r:id="rId80"/>
    <p:sldId id="303" r:id="rId81"/>
    <p:sldId id="365" r:id="rId82"/>
    <p:sldId id="280" r:id="rId83"/>
    <p:sldId id="366" r:id="rId84"/>
    <p:sldId id="277" r:id="rId85"/>
    <p:sldId id="367" r:id="rId86"/>
    <p:sldId id="279" r:id="rId87"/>
    <p:sldId id="368" r:id="rId88"/>
    <p:sldId id="306" r:id="rId89"/>
    <p:sldId id="369" r:id="rId90"/>
    <p:sldId id="316" r:id="rId91"/>
    <p:sldId id="370" r:id="rId92"/>
    <p:sldId id="307" r:id="rId93"/>
    <p:sldId id="371" r:id="rId94"/>
    <p:sldId id="284" r:id="rId95"/>
    <p:sldId id="372" r:id="rId96"/>
    <p:sldId id="285" r:id="rId97"/>
    <p:sldId id="373" r:id="rId98"/>
    <p:sldId id="287" r:id="rId99"/>
    <p:sldId id="374" r:id="rId100"/>
    <p:sldId id="295" r:id="rId101"/>
    <p:sldId id="375" r:id="rId102"/>
    <p:sldId id="305" r:id="rId103"/>
    <p:sldId id="376" r:id="rId104"/>
    <p:sldId id="289" r:id="rId105"/>
    <p:sldId id="377" r:id="rId106"/>
    <p:sldId id="293" r:id="rId107"/>
    <p:sldId id="378" r:id="rId108"/>
    <p:sldId id="297" r:id="rId109"/>
    <p:sldId id="379" r:id="rId110"/>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4660"/>
  </p:normalViewPr>
  <p:slideViewPr>
    <p:cSldViewPr>
      <p:cViewPr varScale="1">
        <p:scale>
          <a:sx n="106" d="100"/>
          <a:sy n="106" d="100"/>
        </p:scale>
        <p:origin x="-1620" y="-9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slide" Target="slides/slide109.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7" name="Равнобедренный треугольник 6"/>
          <p:cNvSpPr/>
          <p:nvPr/>
        </p:nvSpPr>
        <p:spPr>
          <a:xfrm rot="16200000">
            <a:off x="7554353" y="5254283"/>
            <a:ext cx="1892949" cy="1294228"/>
          </a:xfrm>
          <a:prstGeom prst="triangle">
            <a:avLst>
              <a:gd name="adj" fmla="val 51323"/>
            </a:avLst>
          </a:prstGeom>
          <a:gradFill flip="none" rotWithShape="1">
            <a:gsLst>
              <a:gs pos="0">
                <a:schemeClr val="accent1">
                  <a:shade val="30000"/>
                  <a:satMod val="155000"/>
                  <a:alpha val="100000"/>
                </a:schemeClr>
              </a:gs>
              <a:gs pos="60000">
                <a:schemeClr val="accent1">
                  <a:satMod val="160000"/>
                  <a:alpha val="100000"/>
                </a:schemeClr>
              </a:gs>
              <a:gs pos="100000">
                <a:schemeClr val="accent1">
                  <a:tint val="70000"/>
                  <a:satMod val="200000"/>
                  <a:alpha val="100000"/>
                </a:schemeClr>
              </a:gs>
            </a:gsLst>
            <a:lin ang="155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Заголовок 7"/>
          <p:cNvSpPr>
            <a:spLocks noGrp="1"/>
          </p:cNvSpPr>
          <p:nvPr>
            <p:ph type="ctrTitle"/>
          </p:nvPr>
        </p:nvSpPr>
        <p:spPr>
          <a:xfrm>
            <a:off x="540544" y="776288"/>
            <a:ext cx="8062912" cy="1470025"/>
          </a:xfrm>
        </p:spPr>
        <p:txBody>
          <a:bodyPr anchor="b">
            <a:normAutofit/>
          </a:bodyPr>
          <a:lstStyle>
            <a:lvl1pPr algn="r">
              <a:defRPr sz="4400"/>
            </a:lvl1pPr>
          </a:lstStyle>
          <a:p>
            <a:r>
              <a:rPr kumimoji="0" lang="ru-RU" smtClean="0"/>
              <a:t>Образец заголовка</a:t>
            </a:r>
            <a:endParaRPr kumimoji="0" lang="en-US"/>
          </a:p>
        </p:txBody>
      </p:sp>
      <p:sp>
        <p:nvSpPr>
          <p:cNvPr id="9" name="Подзаголовок 8"/>
          <p:cNvSpPr>
            <a:spLocks noGrp="1"/>
          </p:cNvSpPr>
          <p:nvPr>
            <p:ph type="subTitle" idx="1"/>
          </p:nvPr>
        </p:nvSpPr>
        <p:spPr>
          <a:xfrm>
            <a:off x="540544" y="2250280"/>
            <a:ext cx="8062912" cy="1752600"/>
          </a:xfrm>
        </p:spPr>
        <p:txBody>
          <a:bodyPr/>
          <a:lstStyle>
            <a:lvl1pPr marL="0" marR="36576" indent="0" algn="r">
              <a:spcBef>
                <a:spcPts val="0"/>
              </a:spcBef>
              <a:buNone/>
              <a:defRPr>
                <a:ln>
                  <a:solidFill>
                    <a:schemeClr val="bg2"/>
                  </a:solidFill>
                </a:ln>
                <a:solidFill>
                  <a:schemeClr val="tx1">
                    <a:tint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28" name="Дата 27"/>
          <p:cNvSpPr>
            <a:spLocks noGrp="1"/>
          </p:cNvSpPr>
          <p:nvPr>
            <p:ph type="dt" sz="half" idx="10"/>
          </p:nvPr>
        </p:nvSpPr>
        <p:spPr>
          <a:xfrm>
            <a:off x="1371600" y="6012656"/>
            <a:ext cx="5791200" cy="365125"/>
          </a:xfrm>
        </p:spPr>
        <p:txBody>
          <a:bodyPr tIns="0" bIns="0" anchor="t"/>
          <a:lstStyle>
            <a:lvl1pPr algn="r">
              <a:defRPr sz="1000"/>
            </a:lvl1pPr>
          </a:lstStyle>
          <a:p>
            <a:fld id="{5B106E36-FD25-4E2D-B0AA-010F637433A0}" type="datetimeFigureOut">
              <a:rPr lang="ru-RU" smtClean="0"/>
              <a:pPr/>
              <a:t>18.06.2023</a:t>
            </a:fld>
            <a:endParaRPr lang="ru-RU"/>
          </a:p>
        </p:txBody>
      </p:sp>
      <p:sp>
        <p:nvSpPr>
          <p:cNvPr id="17" name="Нижний колонтитул 16"/>
          <p:cNvSpPr>
            <a:spLocks noGrp="1"/>
          </p:cNvSpPr>
          <p:nvPr>
            <p:ph type="ftr" sz="quarter" idx="11"/>
          </p:nvPr>
        </p:nvSpPr>
        <p:spPr>
          <a:xfrm>
            <a:off x="1371600" y="5650704"/>
            <a:ext cx="5791200" cy="365125"/>
          </a:xfrm>
        </p:spPr>
        <p:txBody>
          <a:bodyPr tIns="0" bIns="0" anchor="b"/>
          <a:lstStyle>
            <a:lvl1pPr algn="r">
              <a:defRPr sz="1100"/>
            </a:lvl1pPr>
          </a:lstStyle>
          <a:p>
            <a:endParaRPr lang="ru-RU"/>
          </a:p>
        </p:txBody>
      </p:sp>
      <p:sp>
        <p:nvSpPr>
          <p:cNvPr id="29" name="Номер слайда 28"/>
          <p:cNvSpPr>
            <a:spLocks noGrp="1"/>
          </p:cNvSpPr>
          <p:nvPr>
            <p:ph type="sldNum" sz="quarter" idx="12"/>
          </p:nvPr>
        </p:nvSpPr>
        <p:spPr>
          <a:xfrm>
            <a:off x="8392247" y="5752307"/>
            <a:ext cx="502920" cy="365125"/>
          </a:xfrm>
        </p:spPr>
        <p:txBody>
          <a:bodyPr anchor="ctr"/>
          <a:lstStyle>
            <a:lvl1pPr algn="ctr">
              <a:defRPr sz="1300">
                <a:solidFill>
                  <a:srgbClr val="FFFFFF"/>
                </a:solidFill>
              </a:defRPr>
            </a:lvl1pPr>
          </a:lstStyle>
          <a:p>
            <a:fld id="{725C68B6-61C2-468F-89AB-4B9F7531AA68}"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5B106E36-FD25-4E2D-B0AA-010F637433A0}" type="datetimeFigureOut">
              <a:rPr lang="ru-RU" smtClean="0"/>
              <a:pPr/>
              <a:t>18.06.2023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781800" y="381000"/>
            <a:ext cx="1905000" cy="5486400"/>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381000"/>
            <a:ext cx="6248400" cy="5486400"/>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5B106E36-FD25-4E2D-B0AA-010F637433A0}" type="datetimeFigureOut">
              <a:rPr lang="ru-RU" smtClean="0"/>
              <a:pPr/>
              <a:t>18.06.2023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67494"/>
            <a:ext cx="8229600" cy="1399032"/>
          </a:xfrm>
        </p:spPr>
        <p:txBody>
          <a:bodyPr/>
          <a:lstStyle/>
          <a:p>
            <a:r>
              <a:rPr kumimoji="0" lang="ru-RU" smtClean="0"/>
              <a:t>Образец заголовка</a:t>
            </a:r>
            <a:endParaRPr kumimoji="0" lang="en-US"/>
          </a:p>
        </p:txBody>
      </p:sp>
      <p:sp>
        <p:nvSpPr>
          <p:cNvPr id="3" name="Содержимое 2"/>
          <p:cNvSpPr>
            <a:spLocks noGrp="1"/>
          </p:cNvSpPr>
          <p:nvPr>
            <p:ph idx="1"/>
          </p:nvPr>
        </p:nvSpPr>
        <p:spPr>
          <a:xfrm>
            <a:off x="457200" y="1882808"/>
            <a:ext cx="8229600" cy="45720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a:xfrm>
            <a:off x="4791456" y="6480048"/>
            <a:ext cx="2133600" cy="301752"/>
          </a:xfrm>
        </p:spPr>
        <p:txBody>
          <a:bodyPr/>
          <a:lstStyle/>
          <a:p>
            <a:fld id="{5B106E36-FD25-4E2D-B0AA-010F637433A0}" type="datetimeFigureOut">
              <a:rPr lang="ru-RU" smtClean="0"/>
              <a:pPr/>
              <a:t>18.06.2023</a:t>
            </a:fld>
            <a:endParaRPr lang="ru-RU"/>
          </a:p>
        </p:txBody>
      </p:sp>
      <p:sp>
        <p:nvSpPr>
          <p:cNvPr id="5" name="Нижний колонтитул 4"/>
          <p:cNvSpPr>
            <a:spLocks noGrp="1"/>
          </p:cNvSpPr>
          <p:nvPr>
            <p:ph type="ftr" sz="quarter" idx="11"/>
          </p:nvPr>
        </p:nvSpPr>
        <p:spPr>
          <a:xfrm>
            <a:off x="457200" y="6480969"/>
            <a:ext cx="4260056" cy="300831"/>
          </a:xfrm>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bg>
      <p:bgRef idx="1002">
        <a:schemeClr val="bg1"/>
      </p:bgRef>
    </p:bg>
    <p:spTree>
      <p:nvGrpSpPr>
        <p:cNvPr id="1" name=""/>
        <p:cNvGrpSpPr/>
        <p:nvPr/>
      </p:nvGrpSpPr>
      <p:grpSpPr>
        <a:xfrm>
          <a:off x="0" y="0"/>
          <a:ext cx="0" cy="0"/>
          <a:chOff x="0" y="0"/>
          <a:chExt cx="0" cy="0"/>
        </a:xfrm>
      </p:grpSpPr>
      <p:sp>
        <p:nvSpPr>
          <p:cNvPr id="9" name="Прямоугольный треугольник 8"/>
          <p:cNvSpPr/>
          <p:nvPr/>
        </p:nvSpPr>
        <p:spPr>
          <a:xfrm flipV="1">
            <a:off x="7034" y="7034"/>
            <a:ext cx="9129932" cy="6836899"/>
          </a:xfrm>
          <a:prstGeom prst="rtTriangle">
            <a:avLst/>
          </a:prstGeom>
          <a:gradFill flip="none" rotWithShape="1">
            <a:gsLst>
              <a:gs pos="0">
                <a:schemeClr val="tx2">
                  <a:alpha val="10000"/>
                </a:schemeClr>
              </a:gs>
              <a:gs pos="70000">
                <a:schemeClr val="tx2">
                  <a:alpha val="8000"/>
                </a:schemeClr>
              </a:gs>
              <a:gs pos="100000">
                <a:schemeClr val="tx2">
                  <a:alpha val="1000"/>
                </a:schemeClr>
              </a:gs>
            </a:gsLst>
            <a:lin ang="80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algn="ctr" defTabSz="914400" rtl="0" eaLnBrk="1" latinLnBrk="0" hangingPunct="1"/>
            <a:endParaRPr kumimoji="0" lang="en-US" sz="1800" kern="1200">
              <a:solidFill>
                <a:schemeClr val="lt1"/>
              </a:solidFill>
              <a:latin typeface="+mn-lt"/>
              <a:ea typeface="+mn-ea"/>
              <a:cs typeface="+mn-cs"/>
            </a:endParaRPr>
          </a:p>
        </p:txBody>
      </p:sp>
      <p:sp>
        <p:nvSpPr>
          <p:cNvPr id="8" name="Равнобедренный треугольник 7"/>
          <p:cNvSpPr/>
          <p:nvPr/>
        </p:nvSpPr>
        <p:spPr>
          <a:xfrm rot="5400000" flipV="1">
            <a:off x="7554353" y="309490"/>
            <a:ext cx="1892949" cy="1294228"/>
          </a:xfrm>
          <a:prstGeom prst="triangle">
            <a:avLst>
              <a:gd name="adj" fmla="val 51323"/>
            </a:avLst>
          </a:prstGeom>
          <a:gradFill flip="none" rotWithShape="1">
            <a:gsLst>
              <a:gs pos="0">
                <a:schemeClr val="accent1">
                  <a:shade val="30000"/>
                  <a:satMod val="155000"/>
                  <a:alpha val="100000"/>
                </a:schemeClr>
              </a:gs>
              <a:gs pos="60000">
                <a:schemeClr val="accent1">
                  <a:satMod val="160000"/>
                  <a:alpha val="100000"/>
                </a:schemeClr>
              </a:gs>
              <a:gs pos="100000">
                <a:schemeClr val="accent1">
                  <a:tint val="70000"/>
                  <a:satMod val="200000"/>
                  <a:alpha val="100000"/>
                </a:schemeClr>
              </a:gs>
            </a:gsLst>
            <a:lin ang="155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4" name="Дата 3"/>
          <p:cNvSpPr>
            <a:spLocks noGrp="1"/>
          </p:cNvSpPr>
          <p:nvPr>
            <p:ph type="dt" sz="half" idx="10"/>
          </p:nvPr>
        </p:nvSpPr>
        <p:spPr>
          <a:xfrm>
            <a:off x="6955632" y="6477000"/>
            <a:ext cx="2133600" cy="304800"/>
          </a:xfrm>
        </p:spPr>
        <p:txBody>
          <a:bodyPr/>
          <a:lstStyle/>
          <a:p>
            <a:fld id="{5B106E36-FD25-4E2D-B0AA-010F637433A0}" type="datetimeFigureOut">
              <a:rPr lang="ru-RU" smtClean="0"/>
              <a:pPr/>
              <a:t>18.06.2023</a:t>
            </a:fld>
            <a:endParaRPr lang="ru-RU"/>
          </a:p>
        </p:txBody>
      </p:sp>
      <p:sp>
        <p:nvSpPr>
          <p:cNvPr id="5" name="Нижний колонтитул 4"/>
          <p:cNvSpPr>
            <a:spLocks noGrp="1"/>
          </p:cNvSpPr>
          <p:nvPr>
            <p:ph type="ftr" sz="quarter" idx="11"/>
          </p:nvPr>
        </p:nvSpPr>
        <p:spPr>
          <a:xfrm>
            <a:off x="2619376" y="6480969"/>
            <a:ext cx="4260056" cy="300831"/>
          </a:xfrm>
        </p:spPr>
        <p:txBody>
          <a:bodyPr/>
          <a:lstStyle/>
          <a:p>
            <a:endParaRPr lang="ru-RU"/>
          </a:p>
        </p:txBody>
      </p:sp>
      <p:sp>
        <p:nvSpPr>
          <p:cNvPr id="6" name="Номер слайда 5"/>
          <p:cNvSpPr>
            <a:spLocks noGrp="1"/>
          </p:cNvSpPr>
          <p:nvPr>
            <p:ph type="sldNum" sz="quarter" idx="12"/>
          </p:nvPr>
        </p:nvSpPr>
        <p:spPr>
          <a:xfrm>
            <a:off x="8451056" y="809624"/>
            <a:ext cx="502920" cy="300831"/>
          </a:xfrm>
        </p:spPr>
        <p:txBody>
          <a:bodyPr/>
          <a:lstStyle/>
          <a:p>
            <a:fld id="{725C68B6-61C2-468F-89AB-4B9F7531AA68}" type="slidenum">
              <a:rPr lang="ru-RU" smtClean="0"/>
              <a:pPr/>
              <a:t>‹#›</a:t>
            </a:fld>
            <a:endParaRPr lang="ru-RU"/>
          </a:p>
        </p:txBody>
      </p:sp>
      <p:cxnSp>
        <p:nvCxnSpPr>
          <p:cNvPr id="11" name="Прямая соединительная линия 10"/>
          <p:cNvCxnSpPr/>
          <p:nvPr/>
        </p:nvCxnSpPr>
        <p:spPr>
          <a:xfrm rot="10800000">
            <a:off x="6468794" y="9381"/>
            <a:ext cx="2672861" cy="1900210"/>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 name="Прямая соединительная линия 9"/>
          <p:cNvCxnSpPr/>
          <p:nvPr/>
        </p:nvCxnSpPr>
        <p:spPr>
          <a:xfrm flipV="1">
            <a:off x="0" y="7034"/>
            <a:ext cx="9136966" cy="6843933"/>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2" name="Заголовок 1"/>
          <p:cNvSpPr>
            <a:spLocks noGrp="1"/>
          </p:cNvSpPr>
          <p:nvPr>
            <p:ph type="title"/>
          </p:nvPr>
        </p:nvSpPr>
        <p:spPr>
          <a:xfrm>
            <a:off x="381000" y="271464"/>
            <a:ext cx="7239000" cy="1362075"/>
          </a:xfrm>
        </p:spPr>
        <p:txBody>
          <a:bodyPr anchor="ctr"/>
          <a:lstStyle>
            <a:lvl1pPr marL="0" algn="l">
              <a:buNone/>
              <a:defRPr sz="3600" b="1" cap="none" baseline="0"/>
            </a:lvl1pPr>
          </a:lstStyle>
          <a:p>
            <a:r>
              <a:rPr kumimoji="0" lang="ru-RU" smtClean="0"/>
              <a:t>Образец заголовка</a:t>
            </a:r>
            <a:endParaRPr kumimoji="0" lang="en-US"/>
          </a:p>
        </p:txBody>
      </p:sp>
      <p:sp>
        <p:nvSpPr>
          <p:cNvPr id="3" name="Текст 2"/>
          <p:cNvSpPr>
            <a:spLocks noGrp="1"/>
          </p:cNvSpPr>
          <p:nvPr>
            <p:ph type="body" idx="1"/>
          </p:nvPr>
        </p:nvSpPr>
        <p:spPr>
          <a:xfrm>
            <a:off x="381000" y="1633536"/>
            <a:ext cx="3886200" cy="2286000"/>
          </a:xfrm>
        </p:spPr>
        <p:txBody>
          <a:bodyPr anchor="t"/>
          <a:lstStyle>
            <a:lvl1pPr marL="54864" indent="0" algn="l">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marL="0" algn="l">
              <a:defRPr/>
            </a:lvl1pPr>
          </a:lstStyle>
          <a:p>
            <a:r>
              <a:rPr kumimoji="0" lang="ru-RU" smtClean="0"/>
              <a:t>Образец заголовка</a:t>
            </a:r>
            <a:endParaRPr kumimoji="0" lang="en-US"/>
          </a:p>
        </p:txBody>
      </p:sp>
      <p:sp>
        <p:nvSpPr>
          <p:cNvPr id="3" name="Содержимое 2"/>
          <p:cNvSpPr>
            <a:spLocks noGrp="1"/>
          </p:cNvSpPr>
          <p:nvPr>
            <p:ph sz="half" idx="1"/>
          </p:nvPr>
        </p:nvSpPr>
        <p:spPr>
          <a:xfrm>
            <a:off x="457200" y="1722437"/>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Содержимое 3"/>
          <p:cNvSpPr>
            <a:spLocks noGrp="1"/>
          </p:cNvSpPr>
          <p:nvPr>
            <p:ph sz="half" idx="2"/>
          </p:nvPr>
        </p:nvSpPr>
        <p:spPr>
          <a:xfrm>
            <a:off x="4648200" y="1722437"/>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a:xfrm>
            <a:off x="4791456" y="6480969"/>
            <a:ext cx="2133600" cy="301752"/>
          </a:xfrm>
        </p:spPr>
        <p:txBody>
          <a:bodyPr/>
          <a:lstStyle/>
          <a:p>
            <a:fld id="{5B106E36-FD25-4E2D-B0AA-010F637433A0}" type="datetimeFigureOut">
              <a:rPr lang="ru-RU" smtClean="0"/>
              <a:pPr/>
              <a:t>18.06.2023</a:t>
            </a:fld>
            <a:endParaRPr lang="ru-RU"/>
          </a:p>
        </p:txBody>
      </p:sp>
      <p:sp>
        <p:nvSpPr>
          <p:cNvPr id="6" name="Нижний колонтитул 5"/>
          <p:cNvSpPr>
            <a:spLocks noGrp="1"/>
          </p:cNvSpPr>
          <p:nvPr>
            <p:ph type="ftr" sz="quarter" idx="11"/>
          </p:nvPr>
        </p:nvSpPr>
        <p:spPr>
          <a:xfrm>
            <a:off x="457200" y="6480969"/>
            <a:ext cx="4260056" cy="301752"/>
          </a:xfrm>
        </p:spPr>
        <p:txBody>
          <a:bodyPr/>
          <a:lstStyle/>
          <a:p>
            <a:endParaRPr lang="ru-RU"/>
          </a:p>
        </p:txBody>
      </p:sp>
      <p:sp>
        <p:nvSpPr>
          <p:cNvPr id="7" name="Номер слайда 6"/>
          <p:cNvSpPr>
            <a:spLocks noGrp="1"/>
          </p:cNvSpPr>
          <p:nvPr>
            <p:ph type="sldNum" sz="quarter" idx="12"/>
          </p:nvPr>
        </p:nvSpPr>
        <p:spPr>
          <a:xfrm>
            <a:off x="7589520" y="6480969"/>
            <a:ext cx="502920" cy="301752"/>
          </a:xfrm>
        </p:spPr>
        <p:txBody>
          <a:bodyPr/>
          <a:lstStyle/>
          <a:p>
            <a:fld id="{725C68B6-61C2-468F-89AB-4B9F7531AA68}"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bg>
      <p:bgRef idx="1002">
        <a:schemeClr val="bg2"/>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48198" y="290732"/>
            <a:ext cx="1066800" cy="6153912"/>
          </a:xfrm>
        </p:spPr>
        <p:txBody>
          <a:bodyPr vert="vert270" anchor="b"/>
          <a:lstStyle>
            <a:lvl1pPr marL="0" algn="ctr">
              <a:defRPr sz="3300" b="1">
                <a:ln w="6350">
                  <a:solidFill>
                    <a:schemeClr val="tx1"/>
                  </a:solidFill>
                </a:ln>
                <a:solidFill>
                  <a:schemeClr val="tx1"/>
                </a:solidFill>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1365006" y="290732"/>
            <a:ext cx="581024" cy="3017520"/>
          </a:xfrm>
          <a:solidFill>
            <a:schemeClr val="bg1"/>
          </a:solidFill>
          <a:ln w="12700">
            <a:noFill/>
          </a:ln>
        </p:spPr>
        <p:txBody>
          <a:bodyPr vert="vert270" anchor="ctr"/>
          <a:lstStyle>
            <a:lvl1pPr marL="0" indent="0" algn="ctr">
              <a:buNone/>
              <a:defRPr sz="1600" b="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4" name="Текст 3"/>
          <p:cNvSpPr>
            <a:spLocks noGrp="1"/>
          </p:cNvSpPr>
          <p:nvPr>
            <p:ph type="body" sz="half" idx="3"/>
          </p:nvPr>
        </p:nvSpPr>
        <p:spPr>
          <a:xfrm>
            <a:off x="1365006" y="3427124"/>
            <a:ext cx="581024" cy="3017520"/>
          </a:xfrm>
          <a:solidFill>
            <a:schemeClr val="bg1"/>
          </a:solidFill>
          <a:ln w="12700">
            <a:noFill/>
          </a:ln>
        </p:spPr>
        <p:txBody>
          <a:bodyPr vert="vert270" anchor="ctr"/>
          <a:lstStyle>
            <a:lvl1pPr marL="0" indent="0" algn="ctr">
              <a:buNone/>
              <a:defRPr sz="1600" b="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5" name="Содержимое 4"/>
          <p:cNvSpPr>
            <a:spLocks noGrp="1"/>
          </p:cNvSpPr>
          <p:nvPr>
            <p:ph sz="quarter" idx="2"/>
          </p:nvPr>
        </p:nvSpPr>
        <p:spPr>
          <a:xfrm>
            <a:off x="2022230" y="290732"/>
            <a:ext cx="6858000" cy="3017520"/>
          </a:xfrm>
        </p:spPr>
        <p:txBody>
          <a:bodyPr/>
          <a:lstStyle>
            <a:lvl1pPr algn="l">
              <a:defRPr sz="2400"/>
            </a:lvl1pPr>
            <a:lvl2pPr algn="l">
              <a:defRPr sz="2000"/>
            </a:lvl2pPr>
            <a:lvl3pPr algn="l">
              <a:defRPr sz="1800"/>
            </a:lvl3pPr>
            <a:lvl4pPr algn="l">
              <a:defRPr sz="1600"/>
            </a:lvl4pPr>
            <a:lvl5pPr algn="l">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6" name="Содержимое 5"/>
          <p:cNvSpPr>
            <a:spLocks noGrp="1"/>
          </p:cNvSpPr>
          <p:nvPr>
            <p:ph sz="quarter" idx="4"/>
          </p:nvPr>
        </p:nvSpPr>
        <p:spPr>
          <a:xfrm>
            <a:off x="2022230" y="3427124"/>
            <a:ext cx="6858000" cy="3017520"/>
          </a:xfrm>
        </p:spPr>
        <p:txBody>
          <a:bodyPr/>
          <a:lstStyle>
            <a:lvl1pPr>
              <a:defRPr sz="24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7" name="Дата 6"/>
          <p:cNvSpPr>
            <a:spLocks noGrp="1"/>
          </p:cNvSpPr>
          <p:nvPr>
            <p:ph type="dt" sz="half" idx="10"/>
          </p:nvPr>
        </p:nvSpPr>
        <p:spPr>
          <a:xfrm>
            <a:off x="4791456" y="6480969"/>
            <a:ext cx="2130552" cy="301752"/>
          </a:xfrm>
        </p:spPr>
        <p:txBody>
          <a:bodyPr/>
          <a:lstStyle/>
          <a:p>
            <a:fld id="{5B106E36-FD25-4E2D-B0AA-010F637433A0}" type="datetimeFigureOut">
              <a:rPr lang="ru-RU" smtClean="0"/>
              <a:pPr/>
              <a:t>18.06.2023</a:t>
            </a:fld>
            <a:endParaRPr lang="ru-RU"/>
          </a:p>
        </p:txBody>
      </p:sp>
      <p:sp>
        <p:nvSpPr>
          <p:cNvPr id="8" name="Нижний колонтитул 7"/>
          <p:cNvSpPr>
            <a:spLocks noGrp="1"/>
          </p:cNvSpPr>
          <p:nvPr>
            <p:ph type="ftr" sz="quarter" idx="11"/>
          </p:nvPr>
        </p:nvSpPr>
        <p:spPr>
          <a:xfrm>
            <a:off x="457200" y="6480969"/>
            <a:ext cx="4261104" cy="301752"/>
          </a:xfrm>
        </p:spPr>
        <p:txBody>
          <a:bodyPr/>
          <a:lstStyle/>
          <a:p>
            <a:endParaRPr lang="ru-RU"/>
          </a:p>
        </p:txBody>
      </p:sp>
      <p:sp>
        <p:nvSpPr>
          <p:cNvPr id="9" name="Номер слайда 8"/>
          <p:cNvSpPr>
            <a:spLocks noGrp="1"/>
          </p:cNvSpPr>
          <p:nvPr>
            <p:ph type="sldNum" sz="quarter" idx="12"/>
          </p:nvPr>
        </p:nvSpPr>
        <p:spPr>
          <a:xfrm>
            <a:off x="7589520" y="6483096"/>
            <a:ext cx="502920" cy="301752"/>
          </a:xfrm>
        </p:spPr>
        <p:txBody>
          <a:bodyPr/>
          <a:lstStyle>
            <a:lvl1pPr algn="ctr">
              <a:defRPr/>
            </a:lvl1pPr>
          </a:lstStyle>
          <a:p>
            <a:fld id="{725C68B6-61C2-468F-89AB-4B9F7531AA68}" type="slidenum">
              <a:rPr lang="ru-RU" smtClean="0"/>
              <a:pPr/>
              <a:t>‹#›</a:t>
            </a:fld>
            <a:endParaRPr lang="ru-RU"/>
          </a:p>
        </p:txBody>
      </p:sp>
    </p:spTree>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b="0"/>
            </a:lvl1pPr>
          </a:lstStyle>
          <a:p>
            <a:r>
              <a:rPr kumimoji="0" lang="ru-RU" smtClean="0"/>
              <a:t>Образец заголовка</a:t>
            </a:r>
            <a:endParaRPr kumimoji="0" lang="en-US"/>
          </a:p>
        </p:txBody>
      </p:sp>
      <p:sp>
        <p:nvSpPr>
          <p:cNvPr id="3" name="Дата 2"/>
          <p:cNvSpPr>
            <a:spLocks noGrp="1"/>
          </p:cNvSpPr>
          <p:nvPr>
            <p:ph type="dt" sz="half" idx="10"/>
          </p:nvPr>
        </p:nvSpPr>
        <p:spPr/>
        <p:txBody>
          <a:bodyPr/>
          <a:lstStyle/>
          <a:p>
            <a:fld id="{5B106E36-FD25-4E2D-B0AA-010F637433A0}" type="datetimeFigureOut">
              <a:rPr lang="ru-RU" smtClean="0"/>
              <a:pPr/>
              <a:t>18.06.2023</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a:xfrm>
            <a:off x="4791456" y="6480969"/>
            <a:ext cx="2133600" cy="301752"/>
          </a:xfrm>
        </p:spPr>
        <p:txBody>
          <a:bodyPr/>
          <a:lstStyle/>
          <a:p>
            <a:fld id="{5B106E36-FD25-4E2D-B0AA-010F637433A0}" type="datetimeFigureOut">
              <a:rPr lang="ru-RU" smtClean="0"/>
              <a:pPr/>
              <a:t>18.06.2023</a:t>
            </a:fld>
            <a:endParaRPr lang="ru-RU"/>
          </a:p>
        </p:txBody>
      </p:sp>
      <p:sp>
        <p:nvSpPr>
          <p:cNvPr id="3" name="Нижний колонтитул 2"/>
          <p:cNvSpPr>
            <a:spLocks noGrp="1"/>
          </p:cNvSpPr>
          <p:nvPr>
            <p:ph type="ftr" sz="quarter" idx="11"/>
          </p:nvPr>
        </p:nvSpPr>
        <p:spPr>
          <a:xfrm>
            <a:off x="457200" y="6481890"/>
            <a:ext cx="4260056" cy="300831"/>
          </a:xfrm>
        </p:spPr>
        <p:txBody>
          <a:bodyPr/>
          <a:lstStyle/>
          <a:p>
            <a:endParaRPr lang="ru-RU"/>
          </a:p>
        </p:txBody>
      </p:sp>
      <p:sp>
        <p:nvSpPr>
          <p:cNvPr id="4" name="Номер слайда 3"/>
          <p:cNvSpPr>
            <a:spLocks noGrp="1"/>
          </p:cNvSpPr>
          <p:nvPr>
            <p:ph type="sldNum" sz="quarter" idx="12"/>
          </p:nvPr>
        </p:nvSpPr>
        <p:spPr>
          <a:xfrm>
            <a:off x="7589520" y="6480969"/>
            <a:ext cx="502920" cy="301752"/>
          </a:xfrm>
        </p:spPr>
        <p:txBody>
          <a:bodyPr/>
          <a:lstStyle/>
          <a:p>
            <a:fld id="{725C68B6-61C2-468F-89AB-4B9F7531AA68}"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bg>
      <p:bgRef idx="1002">
        <a:schemeClr val="bg2"/>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19456" y="367664"/>
            <a:ext cx="914400" cy="5943600"/>
          </a:xfrm>
        </p:spPr>
        <p:txBody>
          <a:bodyPr vert="vert270" anchor="b"/>
          <a:lstStyle>
            <a:lvl1pPr marL="0" marR="18288" algn="r">
              <a:spcBef>
                <a:spcPts val="0"/>
              </a:spcBef>
              <a:buNone/>
              <a:defRPr sz="2900" b="0" cap="all" baseline="0"/>
            </a:lvl1pPr>
          </a:lstStyle>
          <a:p>
            <a:r>
              <a:rPr kumimoji="0" lang="ru-RU" smtClean="0"/>
              <a:t>Образец заголовка</a:t>
            </a:r>
            <a:endParaRPr kumimoji="0" lang="en-US"/>
          </a:p>
        </p:txBody>
      </p:sp>
      <p:sp>
        <p:nvSpPr>
          <p:cNvPr id="3" name="Текст 2"/>
          <p:cNvSpPr>
            <a:spLocks noGrp="1"/>
          </p:cNvSpPr>
          <p:nvPr>
            <p:ph type="body" idx="2"/>
          </p:nvPr>
        </p:nvSpPr>
        <p:spPr>
          <a:xfrm>
            <a:off x="1135856" y="367664"/>
            <a:ext cx="2438400" cy="5943600"/>
          </a:xfrm>
        </p:spPr>
        <p:txBody>
          <a:bodyPr anchor="t"/>
          <a:lstStyle>
            <a:lvl1pPr marL="0" indent="0">
              <a:spcBef>
                <a:spcPts val="0"/>
              </a:spcBef>
              <a:buNone/>
              <a:defRPr sz="1400"/>
            </a:lvl1pPr>
            <a:lvl2pPr>
              <a:buNone/>
              <a:defRPr sz="1200"/>
            </a:lvl2pPr>
            <a:lvl3pPr>
              <a:buNone/>
              <a:defRPr sz="1000"/>
            </a:lvl3pPr>
            <a:lvl4pPr>
              <a:buNone/>
              <a:defRPr sz="900"/>
            </a:lvl4pPr>
            <a:lvl5pPr>
              <a:buNone/>
              <a:defRPr sz="900"/>
            </a:lvl5pPr>
          </a:lstStyle>
          <a:p>
            <a:pPr lvl="0" eaLnBrk="1" latinLnBrk="0" hangingPunct="1"/>
            <a:r>
              <a:rPr kumimoji="0" lang="ru-RU" smtClean="0"/>
              <a:t>Образец текста</a:t>
            </a:r>
          </a:p>
        </p:txBody>
      </p:sp>
      <p:sp>
        <p:nvSpPr>
          <p:cNvPr id="4" name="Содержимое 3"/>
          <p:cNvSpPr>
            <a:spLocks noGrp="1"/>
          </p:cNvSpPr>
          <p:nvPr>
            <p:ph sz="half" idx="1"/>
          </p:nvPr>
        </p:nvSpPr>
        <p:spPr>
          <a:xfrm>
            <a:off x="3651250" y="320040"/>
            <a:ext cx="5276088" cy="5989320"/>
          </a:xfrm>
        </p:spPr>
        <p:txBody>
          <a:bodyPr/>
          <a:lstStyle>
            <a:lvl1pPr>
              <a:spcBef>
                <a:spcPts val="0"/>
              </a:spcBef>
              <a:defRPr sz="3000"/>
            </a:lvl1pPr>
            <a:lvl2pPr>
              <a:defRPr sz="2600"/>
            </a:lvl2pPr>
            <a:lvl3pPr>
              <a:defRPr sz="2400"/>
            </a:lvl3pPr>
            <a:lvl4pPr>
              <a:defRPr sz="2000"/>
            </a:lvl4pPr>
            <a:lvl5pPr>
              <a:defRPr sz="20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a:xfrm>
            <a:off x="6278976" y="6556248"/>
            <a:ext cx="2133600" cy="301752"/>
          </a:xfrm>
        </p:spPr>
        <p:txBody>
          <a:bodyPr/>
          <a:lstStyle>
            <a:lvl1pPr>
              <a:defRPr sz="900"/>
            </a:lvl1pPr>
          </a:lstStyle>
          <a:p>
            <a:fld id="{5B106E36-FD25-4E2D-B0AA-010F637433A0}" type="datetimeFigureOut">
              <a:rPr lang="ru-RU" smtClean="0"/>
              <a:pPr/>
              <a:t>18.06.2023</a:t>
            </a:fld>
            <a:endParaRPr lang="ru-RU"/>
          </a:p>
        </p:txBody>
      </p:sp>
      <p:sp>
        <p:nvSpPr>
          <p:cNvPr id="6" name="Нижний колонтитул 5"/>
          <p:cNvSpPr>
            <a:spLocks noGrp="1"/>
          </p:cNvSpPr>
          <p:nvPr>
            <p:ph type="ftr" sz="quarter" idx="11"/>
          </p:nvPr>
        </p:nvSpPr>
        <p:spPr>
          <a:xfrm>
            <a:off x="1135856" y="6556248"/>
            <a:ext cx="5143120" cy="301752"/>
          </a:xfrm>
        </p:spPr>
        <p:txBody>
          <a:bodyPr/>
          <a:lstStyle>
            <a:lvl1pPr>
              <a:defRPr sz="900"/>
            </a:lvl1pPr>
          </a:lstStyle>
          <a:p>
            <a:endParaRPr lang="ru-RU"/>
          </a:p>
        </p:txBody>
      </p:sp>
      <p:sp>
        <p:nvSpPr>
          <p:cNvPr id="7" name="Номер слайда 6"/>
          <p:cNvSpPr>
            <a:spLocks noGrp="1"/>
          </p:cNvSpPr>
          <p:nvPr>
            <p:ph type="sldNum" sz="quarter" idx="12"/>
          </p:nvPr>
        </p:nvSpPr>
        <p:spPr>
          <a:xfrm>
            <a:off x="8410576" y="6556248"/>
            <a:ext cx="502920" cy="301752"/>
          </a:xfrm>
        </p:spPr>
        <p:txBody>
          <a:bodyPr/>
          <a:lstStyle>
            <a:lvl1pPr>
              <a:defRPr sz="900"/>
            </a:lvl1pPr>
          </a:lstStyle>
          <a:p>
            <a:fld id="{725C68B6-61C2-468F-89AB-4B9F7531AA68}" type="slidenum">
              <a:rPr lang="ru-RU" smtClean="0"/>
              <a:pPr/>
              <a:t>‹#›</a:t>
            </a:fld>
            <a:endParaRPr lang="ru-RU"/>
          </a:p>
        </p:txBody>
      </p:sp>
    </p:spTree>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bg>
      <p:bgRef idx="1002">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19456" y="150896"/>
            <a:ext cx="914400" cy="6400800"/>
          </a:xfrm>
        </p:spPr>
        <p:txBody>
          <a:bodyPr vert="vert270" anchor="b"/>
          <a:lstStyle>
            <a:lvl1pPr marL="0" algn="l">
              <a:buNone/>
              <a:defRPr sz="3000" b="0" cap="all" baseline="0"/>
            </a:lvl1pPr>
          </a:lstStyle>
          <a:p>
            <a:r>
              <a:rPr kumimoji="0" lang="ru-RU" smtClean="0"/>
              <a:t>Образец заголовка</a:t>
            </a:r>
            <a:endParaRPr kumimoji="0" lang="en-US"/>
          </a:p>
        </p:txBody>
      </p:sp>
      <p:sp>
        <p:nvSpPr>
          <p:cNvPr id="3" name="Рисунок 2"/>
          <p:cNvSpPr>
            <a:spLocks noGrp="1"/>
          </p:cNvSpPr>
          <p:nvPr>
            <p:ph type="pic" idx="1"/>
          </p:nvPr>
        </p:nvSpPr>
        <p:spPr>
          <a:xfrm>
            <a:off x="1138237" y="373966"/>
            <a:ext cx="7333488" cy="5486400"/>
          </a:xfrm>
          <a:solidFill>
            <a:schemeClr val="bg2">
              <a:shade val="50000"/>
            </a:schemeClr>
          </a:solidFill>
        </p:spPr>
        <p:txBody>
          <a:bodyPr/>
          <a:lstStyle>
            <a:lvl1pPr marL="0" indent="0">
              <a:buNone/>
              <a:defRPr sz="3200"/>
            </a:lvl1pPr>
          </a:lstStyle>
          <a:p>
            <a:r>
              <a:rPr kumimoji="0" lang="ru-RU" smtClean="0"/>
              <a:t>Вставка рисунка</a:t>
            </a:r>
            <a:endParaRPr kumimoji="0" lang="en-US" dirty="0"/>
          </a:p>
        </p:txBody>
      </p:sp>
      <p:sp>
        <p:nvSpPr>
          <p:cNvPr id="4" name="Текст 3"/>
          <p:cNvSpPr>
            <a:spLocks noGrp="1"/>
          </p:cNvSpPr>
          <p:nvPr>
            <p:ph type="body" sz="half" idx="2"/>
          </p:nvPr>
        </p:nvSpPr>
        <p:spPr>
          <a:xfrm>
            <a:off x="1143000" y="5867400"/>
            <a:ext cx="7333488" cy="685800"/>
          </a:xfrm>
          <a:solidFill>
            <a:schemeClr val="accent1">
              <a:alpha val="15000"/>
            </a:schemeClr>
          </a:solidFill>
          <a:ln>
            <a:solidFill>
              <a:schemeClr val="accent1"/>
            </a:solidFill>
            <a:miter lim="800000"/>
          </a:ln>
        </p:spPr>
        <p:txBody>
          <a:bodyPr/>
          <a:lstStyle>
            <a:lvl1pPr marL="0" indent="0">
              <a:spcBef>
                <a:spcPts val="0"/>
              </a:spcBef>
              <a:buNone/>
              <a:defRPr sz="1400"/>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
        <p:nvSpPr>
          <p:cNvPr id="5" name="Дата 4"/>
          <p:cNvSpPr>
            <a:spLocks noGrp="1"/>
          </p:cNvSpPr>
          <p:nvPr>
            <p:ph type="dt" sz="half" idx="10"/>
          </p:nvPr>
        </p:nvSpPr>
        <p:spPr>
          <a:xfrm>
            <a:off x="6108192" y="6556248"/>
            <a:ext cx="2103120" cy="301752"/>
          </a:xfrm>
        </p:spPr>
        <p:txBody>
          <a:bodyPr/>
          <a:lstStyle>
            <a:lvl1pPr>
              <a:defRPr sz="900"/>
            </a:lvl1pPr>
          </a:lstStyle>
          <a:p>
            <a:fld id="{5B106E36-FD25-4E2D-B0AA-010F637433A0}" type="datetimeFigureOut">
              <a:rPr lang="ru-RU" smtClean="0"/>
              <a:pPr/>
              <a:t>18.06.2023</a:t>
            </a:fld>
            <a:endParaRPr lang="ru-RU"/>
          </a:p>
        </p:txBody>
      </p:sp>
      <p:sp>
        <p:nvSpPr>
          <p:cNvPr id="6" name="Нижний колонтитул 5"/>
          <p:cNvSpPr>
            <a:spLocks noGrp="1"/>
          </p:cNvSpPr>
          <p:nvPr>
            <p:ph type="ftr" sz="quarter" idx="11"/>
          </p:nvPr>
        </p:nvSpPr>
        <p:spPr>
          <a:xfrm>
            <a:off x="1170432" y="6557169"/>
            <a:ext cx="4948072" cy="301752"/>
          </a:xfrm>
        </p:spPr>
        <p:txBody>
          <a:bodyPr/>
          <a:lstStyle>
            <a:lvl1pPr>
              <a:defRPr sz="900"/>
            </a:lvl1pPr>
          </a:lstStyle>
          <a:p>
            <a:endParaRPr lang="ru-RU"/>
          </a:p>
        </p:txBody>
      </p:sp>
      <p:sp>
        <p:nvSpPr>
          <p:cNvPr id="7" name="Номер слайда 6"/>
          <p:cNvSpPr>
            <a:spLocks noGrp="1"/>
          </p:cNvSpPr>
          <p:nvPr>
            <p:ph type="sldNum" sz="quarter" idx="12"/>
          </p:nvPr>
        </p:nvSpPr>
        <p:spPr>
          <a:xfrm>
            <a:off x="8217192" y="6556248"/>
            <a:ext cx="365760" cy="301752"/>
          </a:xfrm>
        </p:spPr>
        <p:txBody>
          <a:bodyPr/>
          <a:lstStyle>
            <a:lvl1pPr algn="ctr">
              <a:defRPr sz="900"/>
            </a:lvl1pPr>
          </a:lstStyle>
          <a:p>
            <a:fld id="{725C68B6-61C2-468F-89AB-4B9F7531AA68}" type="slidenum">
              <a:rPr lang="ru-RU" smtClean="0"/>
              <a:pPr/>
              <a:t>‹#›</a:t>
            </a:fld>
            <a:endParaRPr lang="ru-RU"/>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11" name="Прямоугольный треугольник 10"/>
          <p:cNvSpPr/>
          <p:nvPr/>
        </p:nvSpPr>
        <p:spPr>
          <a:xfrm>
            <a:off x="7034" y="14068"/>
            <a:ext cx="9129932" cy="6836899"/>
          </a:xfrm>
          <a:prstGeom prst="rtTriangle">
            <a:avLst/>
          </a:prstGeom>
          <a:gradFill flip="none" rotWithShape="1">
            <a:gsLst>
              <a:gs pos="0">
                <a:schemeClr val="tx2">
                  <a:alpha val="10000"/>
                </a:schemeClr>
              </a:gs>
              <a:gs pos="70000">
                <a:schemeClr val="tx2">
                  <a:alpha val="8000"/>
                </a:schemeClr>
              </a:gs>
              <a:gs pos="100000">
                <a:schemeClr val="tx2">
                  <a:alpha val="1000"/>
                </a:schemeClr>
              </a:gs>
            </a:gsLst>
            <a:lin ang="80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cxnSp>
        <p:nvCxnSpPr>
          <p:cNvPr id="8" name="Прямая соединительная линия 7"/>
          <p:cNvCxnSpPr/>
          <p:nvPr/>
        </p:nvCxnSpPr>
        <p:spPr>
          <a:xfrm>
            <a:off x="0" y="7034"/>
            <a:ext cx="9136966" cy="6843933"/>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 name="Прямая соединительная линия 8"/>
          <p:cNvCxnSpPr/>
          <p:nvPr/>
        </p:nvCxnSpPr>
        <p:spPr>
          <a:xfrm rot="10800000" flipV="1">
            <a:off x="6468794" y="4948410"/>
            <a:ext cx="2672861" cy="1900210"/>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22" name="Заголовок 21"/>
          <p:cNvSpPr>
            <a:spLocks noGrp="1"/>
          </p:cNvSpPr>
          <p:nvPr>
            <p:ph type="title"/>
          </p:nvPr>
        </p:nvSpPr>
        <p:spPr>
          <a:xfrm>
            <a:off x="457200" y="267494"/>
            <a:ext cx="8229600" cy="1399032"/>
          </a:xfrm>
          <a:prstGeom prst="rect">
            <a:avLst/>
          </a:prstGeom>
        </p:spPr>
        <p:txBody>
          <a:bodyPr vert="horz" anchor="ctr">
            <a:normAutofit/>
          </a:bodyPr>
          <a:lstStyle/>
          <a:p>
            <a:r>
              <a:rPr kumimoji="0" lang="ru-RU" smtClean="0"/>
              <a:t>Образец заголовка</a:t>
            </a:r>
            <a:endParaRPr kumimoji="0" lang="en-US"/>
          </a:p>
        </p:txBody>
      </p:sp>
      <p:sp>
        <p:nvSpPr>
          <p:cNvPr id="13" name="Текст 12"/>
          <p:cNvSpPr>
            <a:spLocks noGrp="1"/>
          </p:cNvSpPr>
          <p:nvPr>
            <p:ph type="body" idx="1"/>
          </p:nvPr>
        </p:nvSpPr>
        <p:spPr>
          <a:xfrm>
            <a:off x="457200" y="1882808"/>
            <a:ext cx="8229600" cy="4572000"/>
          </a:xfrm>
          <a:prstGeom prst="rect">
            <a:avLst/>
          </a:prstGeom>
        </p:spPr>
        <p:txBody>
          <a:bodyPr vert="horz" anchor="t">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4" name="Дата 13"/>
          <p:cNvSpPr>
            <a:spLocks noGrp="1"/>
          </p:cNvSpPr>
          <p:nvPr>
            <p:ph type="dt" sz="half" idx="2"/>
          </p:nvPr>
        </p:nvSpPr>
        <p:spPr>
          <a:xfrm>
            <a:off x="4791456" y="6480969"/>
            <a:ext cx="2133600" cy="301752"/>
          </a:xfrm>
          <a:prstGeom prst="rect">
            <a:avLst/>
          </a:prstGeom>
        </p:spPr>
        <p:txBody>
          <a:bodyPr vert="horz" anchor="b"/>
          <a:lstStyle>
            <a:lvl1pPr algn="l" eaLnBrk="1" latinLnBrk="0" hangingPunct="1">
              <a:defRPr kumimoji="0" sz="1000" b="0">
                <a:solidFill>
                  <a:schemeClr val="tx1"/>
                </a:solidFill>
              </a:defRPr>
            </a:lvl1pPr>
          </a:lstStyle>
          <a:p>
            <a:fld id="{5B106E36-FD25-4E2D-B0AA-010F637433A0}" type="datetimeFigureOut">
              <a:rPr lang="ru-RU" smtClean="0"/>
              <a:pPr/>
              <a:t>18.06.2023</a:t>
            </a:fld>
            <a:endParaRPr lang="ru-RU"/>
          </a:p>
        </p:txBody>
      </p:sp>
      <p:sp>
        <p:nvSpPr>
          <p:cNvPr id="3" name="Нижний колонтитул 2"/>
          <p:cNvSpPr>
            <a:spLocks noGrp="1"/>
          </p:cNvSpPr>
          <p:nvPr>
            <p:ph type="ftr" sz="quarter" idx="3"/>
          </p:nvPr>
        </p:nvSpPr>
        <p:spPr>
          <a:xfrm>
            <a:off x="457200" y="6481890"/>
            <a:ext cx="4260056" cy="300831"/>
          </a:xfrm>
          <a:prstGeom prst="rect">
            <a:avLst/>
          </a:prstGeom>
        </p:spPr>
        <p:txBody>
          <a:bodyPr vert="horz" anchor="b"/>
          <a:lstStyle>
            <a:lvl1pPr algn="r" eaLnBrk="1" latinLnBrk="0" hangingPunct="1">
              <a:defRPr kumimoji="0" sz="1000">
                <a:solidFill>
                  <a:schemeClr val="tx1"/>
                </a:solidFill>
              </a:defRPr>
            </a:lvl1pPr>
          </a:lstStyle>
          <a:p>
            <a:endParaRPr lang="ru-RU"/>
          </a:p>
        </p:txBody>
      </p:sp>
      <p:sp>
        <p:nvSpPr>
          <p:cNvPr id="23" name="Номер слайда 22"/>
          <p:cNvSpPr>
            <a:spLocks noGrp="1"/>
          </p:cNvSpPr>
          <p:nvPr>
            <p:ph type="sldNum" sz="quarter" idx="4"/>
          </p:nvPr>
        </p:nvSpPr>
        <p:spPr>
          <a:xfrm>
            <a:off x="7589520" y="6480969"/>
            <a:ext cx="502920" cy="301752"/>
          </a:xfrm>
          <a:prstGeom prst="rect">
            <a:avLst/>
          </a:prstGeom>
        </p:spPr>
        <p:txBody>
          <a:bodyPr vert="horz" anchor="b"/>
          <a:lstStyle>
            <a:lvl1pPr algn="ctr" eaLnBrk="1" latinLnBrk="0" hangingPunct="1">
              <a:defRPr kumimoji="0" sz="1200">
                <a:solidFill>
                  <a:schemeClr val="tx1"/>
                </a:solidFill>
              </a:defRPr>
            </a:lvl1pPr>
          </a:lstStyle>
          <a:p>
            <a:fld id="{725C68B6-61C2-468F-89AB-4B9F7531AA68}" type="slidenum">
              <a:rPr lang="ru-RU" smtClean="0"/>
              <a:pPr/>
              <a:t>‹#›</a:t>
            </a:fld>
            <a:endParaRPr lang="ru-RU"/>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marL="484632" algn="l" rtl="0" eaLnBrk="1" latinLnBrk="0" hangingPunct="1">
        <a:spcBef>
          <a:spcPct val="0"/>
        </a:spcBef>
        <a:buNone/>
        <a:defRPr kumimoji="0" sz="4200" kern="1200">
          <a:ln w="6350">
            <a:solidFill>
              <a:schemeClr val="accent1">
                <a:shade val="43000"/>
              </a:schemeClr>
            </a:solidFill>
          </a:ln>
          <a:solidFill>
            <a:schemeClr val="accent1">
              <a:tint val="83000"/>
              <a:satMod val="150000"/>
            </a:schemeClr>
          </a:solidFill>
          <a:effectLst>
            <a:outerShdw blurRad="26000" dist="26000" dir="14500000" algn="tl" rotWithShape="0">
              <a:srgbClr val="000000">
                <a:alpha val="40000"/>
              </a:srgbClr>
            </a:outerShdw>
          </a:effectLst>
          <a:latin typeface="+mj-lt"/>
          <a:ea typeface="+mj-ea"/>
          <a:cs typeface="+mj-cs"/>
        </a:defRPr>
      </a:lvl1pPr>
    </p:titleStyle>
    <p:bodyStyle>
      <a:lvl1pPr marL="448056"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822960" indent="-285750" algn="l" rtl="0" eaLnBrk="1" latinLnBrk="0" hangingPunct="1">
        <a:spcBef>
          <a:spcPct val="20000"/>
        </a:spcBef>
        <a:buClr>
          <a:schemeClr val="accent1"/>
        </a:buClr>
        <a:buSzPct val="95000"/>
        <a:buFont typeface="Verdana"/>
        <a:buChar char="›"/>
        <a:defRPr kumimoji="0" sz="2600" kern="1200">
          <a:solidFill>
            <a:schemeClr val="tx1"/>
          </a:solidFill>
          <a:latin typeface="+mn-lt"/>
          <a:ea typeface="+mn-ea"/>
          <a:cs typeface="+mn-cs"/>
        </a:defRPr>
      </a:lvl2pPr>
      <a:lvl3pPr marL="1106424" indent="-228600" algn="l" rtl="0" eaLnBrk="1" latinLnBrk="0" hangingPunct="1">
        <a:spcBef>
          <a:spcPct val="20000"/>
        </a:spcBef>
        <a:buClr>
          <a:schemeClr val="accent1"/>
        </a:buClr>
        <a:buFont typeface="Wingdings 2"/>
        <a:buChar char=""/>
        <a:defRPr kumimoji="0" sz="2400" kern="1200">
          <a:solidFill>
            <a:schemeClr val="tx1"/>
          </a:solidFill>
          <a:latin typeface="+mn-lt"/>
          <a:ea typeface="+mn-ea"/>
          <a:cs typeface="+mn-cs"/>
        </a:defRPr>
      </a:lvl3pPr>
      <a:lvl4pPr marL="1371600" indent="-210312" algn="l" rtl="0" eaLnBrk="1" latinLnBrk="0" hangingPunct="1">
        <a:spcBef>
          <a:spcPct val="20000"/>
        </a:spcBef>
        <a:buClr>
          <a:schemeClr val="accent1"/>
        </a:buClr>
        <a:buFont typeface="Wingdings 2"/>
        <a:buChar char=""/>
        <a:defRPr kumimoji="0" sz="2000" kern="1200">
          <a:solidFill>
            <a:schemeClr val="tx1"/>
          </a:solidFill>
          <a:latin typeface="+mn-lt"/>
          <a:ea typeface="+mn-ea"/>
          <a:cs typeface="+mn-cs"/>
        </a:defRPr>
      </a:lvl4pPr>
      <a:lvl5pPr marL="1600200" indent="-210312" algn="l" rtl="0" eaLnBrk="1" latinLnBrk="0" hangingPunct="1">
        <a:spcBef>
          <a:spcPct val="20000"/>
        </a:spcBef>
        <a:buClr>
          <a:schemeClr val="accent1">
            <a:tint val="75000"/>
          </a:schemeClr>
        </a:buClr>
        <a:buFont typeface="Wingdings 2"/>
        <a:buChar char=""/>
        <a:defRPr kumimoji="0" sz="1900" kern="1200">
          <a:solidFill>
            <a:schemeClr val="tx1"/>
          </a:solidFill>
          <a:latin typeface="+mn-lt"/>
          <a:ea typeface="+mn-ea"/>
          <a:cs typeface="+mn-cs"/>
        </a:defRPr>
      </a:lvl5pPr>
      <a:lvl6pPr marL="1828800" indent="-210312" algn="l" rtl="0" eaLnBrk="1" latinLnBrk="0" hangingPunct="1">
        <a:spcBef>
          <a:spcPct val="20000"/>
        </a:spcBef>
        <a:buClr>
          <a:schemeClr val="accent1">
            <a:tint val="75000"/>
          </a:schemeClr>
        </a:buClr>
        <a:buFont typeface="Wingdings 2"/>
        <a:buChar char=""/>
        <a:defRPr kumimoji="0" sz="1800" kern="1200">
          <a:solidFill>
            <a:schemeClr val="tx1"/>
          </a:solidFill>
          <a:latin typeface="+mn-lt"/>
          <a:ea typeface="+mn-ea"/>
          <a:cs typeface="+mn-cs"/>
        </a:defRPr>
      </a:lvl6pPr>
      <a:lvl7pPr marL="2084832" indent="-210312"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7pPr>
      <a:lvl8pPr marL="22860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8pPr>
      <a:lvl9pPr marL="25146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9.xml"/></Relationships>
</file>

<file path=ppt/slides/_rels/slide101.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9.xml"/></Relationships>
</file>

<file path=ppt/slides/_rels/slide102.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9.xml"/></Relationships>
</file>

<file path=ppt/slides/_rels/slide103.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9.xml"/></Relationships>
</file>

<file path=ppt/slides/_rels/slide104.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9.xml"/></Relationships>
</file>

<file path=ppt/slides/_rels/slide105.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9.xml"/></Relationships>
</file>

<file path=ppt/slides/_rels/slide106.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9.xml"/></Relationships>
</file>

<file path=ppt/slides/_rels/slide107.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9.xml"/></Relationships>
</file>

<file path=ppt/slides/_rels/slide108.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9.xml"/></Relationships>
</file>

<file path=ppt/slides/_rels/slide109.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9.xml"/></Relationships>
</file>

<file path=ppt/slides/_rels/slide5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9.xml"/></Relationships>
</file>

<file path=ppt/slides/_rels/slide6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9.xml"/></Relationships>
</file>

<file path=ppt/slides/_rels/slide6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9.xml"/></Relationships>
</file>

<file path=ppt/slides/_rels/slide6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9.xml"/></Relationships>
</file>

<file path=ppt/slides/_rels/slide6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9.xml"/></Relationships>
</file>

<file path=ppt/slides/_rels/slide6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9.xml"/></Relationships>
</file>

<file path=ppt/slides/_rels/slide6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9.xml"/></Relationships>
</file>

<file path=ppt/slides/_rels/slide6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9.xml"/></Relationships>
</file>

<file path=ppt/slides/_rels/slide6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9.xml"/></Relationships>
</file>

<file path=ppt/slides/_rels/slide6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9.xml"/></Relationships>
</file>

<file path=ppt/slides/_rels/slide7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9.xml"/></Relationships>
</file>

<file path=ppt/slides/_rels/slide7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9.xml"/></Relationships>
</file>

<file path=ppt/slides/_rels/slide7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9.xml"/></Relationships>
</file>

<file path=ppt/slides/_rels/slide7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9.xml"/></Relationships>
</file>

<file path=ppt/slides/_rels/slide7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9.xml"/></Relationships>
</file>

<file path=ppt/slides/_rels/slide7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9.xml"/></Relationships>
</file>

<file path=ppt/slides/_rels/slide7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9.xml"/></Relationships>
</file>

<file path=ppt/slides/_rels/slide7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9.xml"/></Relationships>
</file>

<file path=ppt/slides/_rels/slide7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9.xml"/></Relationships>
</file>

<file path=ppt/slides/_rels/slide8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9.xml"/></Relationships>
</file>

<file path=ppt/slides/_rels/slide8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9.xml"/></Relationships>
</file>

<file path=ppt/slides/_rels/slide8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9.xml"/></Relationships>
</file>

<file path=ppt/slides/_rels/slide84.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9.xml"/></Relationships>
</file>

<file path=ppt/slides/_rels/slide8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9.xml"/></Relationships>
</file>

<file path=ppt/slides/_rels/slide8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9.xml"/></Relationships>
</file>

<file path=ppt/slides/_rels/slide8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9.xml"/></Relationships>
</file>

<file path=ppt/slides/_rels/slide88.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9.xml"/></Relationships>
</file>

<file path=ppt/slides/_rels/slide8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9.xml"/></Relationships>
</file>

<file path=ppt/slides/_rels/slide9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9.xml"/></Relationships>
</file>

<file path=ppt/slides/_rels/slide9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9.xml"/></Relationships>
</file>

<file path=ppt/slides/_rels/slide93.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9.xml"/></Relationships>
</file>

<file path=ppt/slides/_rels/slide94.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9.xml"/></Relationships>
</file>

<file path=ppt/slides/_rels/slide95.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9.xml"/></Relationships>
</file>

<file path=ppt/slides/_rels/slide96.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9.xml"/></Relationships>
</file>

<file path=ppt/slides/_rels/slide97.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9.xml"/></Relationships>
</file>

<file path=ppt/slides/_rels/slide98.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9.xml"/></Relationships>
</file>

<file path=ppt/slides/_rels/slide99.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285720" y="2000240"/>
            <a:ext cx="8062912" cy="3541727"/>
          </a:xfrm>
        </p:spPr>
        <p:txBody>
          <a:bodyPr>
            <a:normAutofit/>
          </a:bodyPr>
          <a:lstStyle/>
          <a:p>
            <a:r>
              <a:rPr lang="ru-RU" dirty="0" smtClean="0"/>
              <a:t>«Что растёт на грядках».</a:t>
            </a:r>
            <a:br>
              <a:rPr lang="ru-RU" dirty="0" smtClean="0"/>
            </a:br>
            <a:r>
              <a:rPr lang="ru-RU" dirty="0" smtClean="0"/>
              <a:t>  Многообразие  овощных культур</a:t>
            </a:r>
            <a:br>
              <a:rPr lang="ru-RU" dirty="0" smtClean="0"/>
            </a:br>
            <a:endParaRPr lang="ru-RU"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ctrTitle"/>
          </p:nvPr>
        </p:nvSpPr>
        <p:spPr/>
        <p:txBody>
          <a:bodyPr/>
          <a:lstStyle/>
          <a:p>
            <a:r>
              <a:rPr lang="ru-RU" dirty="0" smtClean="0"/>
              <a:t>Назови овощную культуру</a:t>
            </a:r>
            <a:endParaRPr lang="ru-RU" dirty="0"/>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4" name="Текст 3"/>
          <p:cNvSpPr>
            <a:spLocks noGrp="1"/>
          </p:cNvSpPr>
          <p:nvPr>
            <p:ph type="body" sz="half" idx="2"/>
          </p:nvPr>
        </p:nvSpPr>
        <p:spPr/>
        <p:txBody>
          <a:bodyPr/>
          <a:lstStyle/>
          <a:p>
            <a:endParaRPr lang="ru-RU"/>
          </a:p>
        </p:txBody>
      </p:sp>
      <p:pic>
        <p:nvPicPr>
          <p:cNvPr id="65538" name="Picture 2" descr="http://edastore.ru/wp-content/uploads/2016/05/10786.jpeg"/>
          <p:cNvPicPr>
            <a:picLocks noGrp="1" noChangeAspect="1" noChangeArrowheads="1"/>
          </p:cNvPicPr>
          <p:nvPr>
            <p:ph type="pic" idx="1"/>
          </p:nvPr>
        </p:nvPicPr>
        <p:blipFill>
          <a:blip r:embed="rId2" cstate="print"/>
          <a:srcRect l="121" r="121"/>
          <a:stretch>
            <a:fillRect/>
          </a:stretch>
        </p:blipFill>
        <p:spPr bwMode="auto">
          <a:prstGeom prst="rect">
            <a:avLst/>
          </a:prstGeom>
          <a:noFill/>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4" name="Текст 3"/>
          <p:cNvSpPr>
            <a:spLocks noGrp="1"/>
          </p:cNvSpPr>
          <p:nvPr>
            <p:ph type="body" sz="half" idx="2"/>
          </p:nvPr>
        </p:nvSpPr>
        <p:spPr/>
        <p:txBody>
          <a:bodyPr/>
          <a:lstStyle/>
          <a:p>
            <a:r>
              <a:rPr lang="ru-RU" dirty="0" smtClean="0"/>
              <a:t>Физалис </a:t>
            </a:r>
            <a:endParaRPr lang="ru-RU" dirty="0"/>
          </a:p>
        </p:txBody>
      </p:sp>
      <p:pic>
        <p:nvPicPr>
          <p:cNvPr id="65538" name="Picture 2" descr="http://edastore.ru/wp-content/uploads/2016/05/10786.jpeg"/>
          <p:cNvPicPr>
            <a:picLocks noGrp="1" noChangeAspect="1" noChangeArrowheads="1"/>
          </p:cNvPicPr>
          <p:nvPr>
            <p:ph type="pic" idx="1"/>
          </p:nvPr>
        </p:nvPicPr>
        <p:blipFill>
          <a:blip r:embed="rId2" cstate="print"/>
          <a:srcRect l="121" r="121"/>
          <a:stretch>
            <a:fillRect/>
          </a:stretch>
        </p:blipFill>
        <p:spPr bwMode="auto">
          <a:prstGeom prst="rect">
            <a:avLst/>
          </a:prstGeom>
          <a:noFill/>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4" name="Текст 3"/>
          <p:cNvSpPr>
            <a:spLocks noGrp="1"/>
          </p:cNvSpPr>
          <p:nvPr>
            <p:ph type="body" sz="half" idx="2"/>
          </p:nvPr>
        </p:nvSpPr>
        <p:spPr/>
        <p:txBody>
          <a:bodyPr/>
          <a:lstStyle/>
          <a:p>
            <a:endParaRPr lang="ru-RU"/>
          </a:p>
        </p:txBody>
      </p:sp>
      <p:pic>
        <p:nvPicPr>
          <p:cNvPr id="1026" name="Picture 2" descr="http://superda4nik.ru/wp-content/uploads/2016/09/bakl_2.jpeg"/>
          <p:cNvPicPr>
            <a:picLocks noGrp="1" noChangeAspect="1" noChangeArrowheads="1"/>
          </p:cNvPicPr>
          <p:nvPr>
            <p:ph type="pic" idx="1"/>
          </p:nvPr>
        </p:nvPicPr>
        <p:blipFill>
          <a:blip r:embed="rId2" cstate="print"/>
          <a:srcRect l="7067" r="7067"/>
          <a:stretch>
            <a:fillRect/>
          </a:stretch>
        </p:blipFill>
        <p:spPr bwMode="auto">
          <a:prstGeom prst="rect">
            <a:avLst/>
          </a:prstGeom>
          <a:noFill/>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4" name="Текст 3"/>
          <p:cNvSpPr>
            <a:spLocks noGrp="1"/>
          </p:cNvSpPr>
          <p:nvPr>
            <p:ph type="body" sz="half" idx="2"/>
          </p:nvPr>
        </p:nvSpPr>
        <p:spPr/>
        <p:txBody>
          <a:bodyPr/>
          <a:lstStyle/>
          <a:p>
            <a:r>
              <a:rPr lang="ru-RU" dirty="0" smtClean="0"/>
              <a:t>Баклажан </a:t>
            </a:r>
            <a:endParaRPr lang="ru-RU" dirty="0"/>
          </a:p>
        </p:txBody>
      </p:sp>
      <p:pic>
        <p:nvPicPr>
          <p:cNvPr id="1026" name="Picture 2" descr="http://superda4nik.ru/wp-content/uploads/2016/09/bakl_2.jpeg"/>
          <p:cNvPicPr>
            <a:picLocks noGrp="1" noChangeAspect="1" noChangeArrowheads="1"/>
          </p:cNvPicPr>
          <p:nvPr>
            <p:ph type="pic" idx="1"/>
          </p:nvPr>
        </p:nvPicPr>
        <p:blipFill>
          <a:blip r:embed="rId2" cstate="print"/>
          <a:srcRect l="7067" r="7067"/>
          <a:stretch>
            <a:fillRect/>
          </a:stretch>
        </p:blipFill>
        <p:spPr bwMode="auto">
          <a:prstGeom prst="rect">
            <a:avLst/>
          </a:prstGeom>
          <a:noFill/>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4" name="Текст 3"/>
          <p:cNvSpPr>
            <a:spLocks noGrp="1"/>
          </p:cNvSpPr>
          <p:nvPr>
            <p:ph type="body" sz="half" idx="2"/>
          </p:nvPr>
        </p:nvSpPr>
        <p:spPr/>
        <p:txBody>
          <a:bodyPr/>
          <a:lstStyle/>
          <a:p>
            <a:endParaRPr lang="ru-RU"/>
          </a:p>
        </p:txBody>
      </p:sp>
      <p:pic>
        <p:nvPicPr>
          <p:cNvPr id="59394" name="Picture 2" descr="https://media2.24aul.ru/imgs/57e5f9b823bbeb2524f5406f"/>
          <p:cNvPicPr>
            <a:picLocks noGrp="1" noChangeAspect="1" noChangeArrowheads="1"/>
          </p:cNvPicPr>
          <p:nvPr>
            <p:ph type="pic" idx="1"/>
          </p:nvPr>
        </p:nvPicPr>
        <p:blipFill>
          <a:blip r:embed="rId2" cstate="print"/>
          <a:srcRect l="12331" r="12331"/>
          <a:stretch>
            <a:fillRect/>
          </a:stretch>
        </p:blipFill>
        <p:spPr bwMode="auto">
          <a:prstGeom prst="rect">
            <a:avLst/>
          </a:prstGeom>
          <a:noFill/>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4" name="Текст 3"/>
          <p:cNvSpPr>
            <a:spLocks noGrp="1"/>
          </p:cNvSpPr>
          <p:nvPr>
            <p:ph type="body" sz="half" idx="2"/>
          </p:nvPr>
        </p:nvSpPr>
        <p:spPr/>
        <p:txBody>
          <a:bodyPr/>
          <a:lstStyle/>
          <a:p>
            <a:r>
              <a:rPr lang="ru-RU" dirty="0" smtClean="0"/>
              <a:t>Лук-порей </a:t>
            </a:r>
            <a:endParaRPr lang="ru-RU" dirty="0"/>
          </a:p>
        </p:txBody>
      </p:sp>
      <p:pic>
        <p:nvPicPr>
          <p:cNvPr id="59394" name="Picture 2" descr="https://media2.24aul.ru/imgs/57e5f9b823bbeb2524f5406f"/>
          <p:cNvPicPr>
            <a:picLocks noGrp="1" noChangeAspect="1" noChangeArrowheads="1"/>
          </p:cNvPicPr>
          <p:nvPr>
            <p:ph type="pic" idx="1"/>
          </p:nvPr>
        </p:nvPicPr>
        <p:blipFill>
          <a:blip r:embed="rId2" cstate="print"/>
          <a:srcRect l="12331" r="12331"/>
          <a:stretch>
            <a:fillRect/>
          </a:stretch>
        </p:blipFill>
        <p:spPr bwMode="auto">
          <a:prstGeom prst="rect">
            <a:avLst/>
          </a:prstGeom>
          <a:noFill/>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4" name="Текст 3"/>
          <p:cNvSpPr>
            <a:spLocks noGrp="1"/>
          </p:cNvSpPr>
          <p:nvPr>
            <p:ph type="body" sz="half" idx="2"/>
          </p:nvPr>
        </p:nvSpPr>
        <p:spPr/>
        <p:txBody>
          <a:bodyPr/>
          <a:lstStyle/>
          <a:p>
            <a:endParaRPr lang="ru-RU"/>
          </a:p>
        </p:txBody>
      </p:sp>
      <p:pic>
        <p:nvPicPr>
          <p:cNvPr id="63490" name="Picture 2" descr="http://xcook.info/sites/default/files/upload_images/2017-09/Artishok.jpg"/>
          <p:cNvPicPr>
            <a:picLocks noGrp="1" noChangeAspect="1" noChangeArrowheads="1"/>
          </p:cNvPicPr>
          <p:nvPr>
            <p:ph type="pic" idx="1"/>
          </p:nvPr>
        </p:nvPicPr>
        <p:blipFill>
          <a:blip r:embed="rId2" cstate="print"/>
          <a:srcRect l="635" r="635"/>
          <a:stretch>
            <a:fillRect/>
          </a:stretch>
        </p:blipFill>
        <p:spPr bwMode="auto">
          <a:prstGeom prst="rect">
            <a:avLst/>
          </a:prstGeom>
          <a:noFill/>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4" name="Текст 3"/>
          <p:cNvSpPr>
            <a:spLocks noGrp="1"/>
          </p:cNvSpPr>
          <p:nvPr>
            <p:ph type="body" sz="half" idx="2"/>
          </p:nvPr>
        </p:nvSpPr>
        <p:spPr/>
        <p:txBody>
          <a:bodyPr/>
          <a:lstStyle/>
          <a:p>
            <a:r>
              <a:rPr lang="ru-RU" dirty="0" smtClean="0"/>
              <a:t>Артишок </a:t>
            </a:r>
            <a:endParaRPr lang="ru-RU" dirty="0"/>
          </a:p>
        </p:txBody>
      </p:sp>
      <p:pic>
        <p:nvPicPr>
          <p:cNvPr id="63490" name="Picture 2" descr="http://xcook.info/sites/default/files/upload_images/2017-09/Artishok.jpg"/>
          <p:cNvPicPr>
            <a:picLocks noGrp="1" noChangeAspect="1" noChangeArrowheads="1"/>
          </p:cNvPicPr>
          <p:nvPr>
            <p:ph type="pic" idx="1"/>
          </p:nvPr>
        </p:nvPicPr>
        <p:blipFill>
          <a:blip r:embed="rId2" cstate="print"/>
          <a:srcRect l="635" r="635"/>
          <a:stretch>
            <a:fillRect/>
          </a:stretch>
        </p:blipFill>
        <p:spPr bwMode="auto">
          <a:prstGeom prst="rect">
            <a:avLst/>
          </a:prstGeom>
          <a:noFill/>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4" name="Текст 3"/>
          <p:cNvSpPr>
            <a:spLocks noGrp="1"/>
          </p:cNvSpPr>
          <p:nvPr>
            <p:ph type="body" sz="half" idx="2"/>
          </p:nvPr>
        </p:nvSpPr>
        <p:spPr/>
        <p:txBody>
          <a:bodyPr/>
          <a:lstStyle/>
          <a:p>
            <a:endParaRPr lang="ru-RU"/>
          </a:p>
        </p:txBody>
      </p:sp>
      <p:pic>
        <p:nvPicPr>
          <p:cNvPr id="67586" name="Picture 2" descr="https://upload.wikimedia.org/wikipedia/commons/7/78/Long_Bean.JPG"/>
          <p:cNvPicPr>
            <a:picLocks noGrp="1" noChangeAspect="1" noChangeArrowheads="1"/>
          </p:cNvPicPr>
          <p:nvPr>
            <p:ph type="pic" idx="1"/>
          </p:nvPr>
        </p:nvPicPr>
        <p:blipFill>
          <a:blip r:embed="rId2" cstate="print"/>
          <a:srcRect t="130" b="130"/>
          <a:stretch>
            <a:fillRect/>
          </a:stretch>
        </p:blipFill>
        <p:spPr bwMode="auto">
          <a:prstGeom prst="rect">
            <a:avLst/>
          </a:prstGeom>
          <a:noFill/>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4" name="Текст 3"/>
          <p:cNvSpPr>
            <a:spLocks noGrp="1"/>
          </p:cNvSpPr>
          <p:nvPr>
            <p:ph type="body" sz="half" idx="2"/>
          </p:nvPr>
        </p:nvSpPr>
        <p:spPr/>
        <p:txBody>
          <a:bodyPr/>
          <a:lstStyle/>
          <a:p>
            <a:r>
              <a:rPr lang="ru-RU" dirty="0" err="1" smtClean="0"/>
              <a:t>Вигна</a:t>
            </a:r>
            <a:r>
              <a:rPr lang="ru-RU" dirty="0" smtClean="0"/>
              <a:t> </a:t>
            </a:r>
            <a:endParaRPr lang="ru-RU" dirty="0"/>
          </a:p>
        </p:txBody>
      </p:sp>
      <p:pic>
        <p:nvPicPr>
          <p:cNvPr id="67586" name="Picture 2" descr="https://upload.wikimedia.org/wikipedia/commons/7/78/Long_Bean.JPG"/>
          <p:cNvPicPr>
            <a:picLocks noGrp="1" noChangeAspect="1" noChangeArrowheads="1"/>
          </p:cNvPicPr>
          <p:nvPr>
            <p:ph type="pic" idx="1"/>
          </p:nvPr>
        </p:nvPicPr>
        <p:blipFill>
          <a:blip r:embed="rId2" cstate="print"/>
          <a:srcRect t="130" b="130"/>
          <a:stretch>
            <a:fillRect/>
          </a:stretch>
        </p:blipFill>
        <p:spPr bwMode="auto">
          <a:prstGeom prst="rect">
            <a:avLst/>
          </a:prstGeom>
          <a:noFill/>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p:txBody>
          <a:bodyPr/>
          <a:lstStyle/>
          <a:p>
            <a:endParaRPr lang="ru-RU"/>
          </a:p>
        </p:txBody>
      </p:sp>
      <p:sp>
        <p:nvSpPr>
          <p:cNvPr id="6" name="Текст 5"/>
          <p:cNvSpPr>
            <a:spLocks noGrp="1"/>
          </p:cNvSpPr>
          <p:nvPr>
            <p:ph type="body" sz="half" idx="2"/>
          </p:nvPr>
        </p:nvSpPr>
        <p:spPr/>
        <p:txBody>
          <a:bodyPr/>
          <a:lstStyle/>
          <a:p>
            <a:endParaRPr lang="ru-RU"/>
          </a:p>
        </p:txBody>
      </p:sp>
      <p:pic>
        <p:nvPicPr>
          <p:cNvPr id="13314" name="Picture 2" descr="http://v.img.com.ua/b/600x500/c/97/146d53d7b6b8aa2c37a6ba566b9cb97c.jpg"/>
          <p:cNvPicPr>
            <a:picLocks noGrp="1" noChangeAspect="1" noChangeArrowheads="1"/>
          </p:cNvPicPr>
          <p:nvPr>
            <p:ph type="pic" idx="1"/>
          </p:nvPr>
        </p:nvPicPr>
        <p:blipFill>
          <a:blip r:embed="rId2" cstate="print"/>
          <a:srcRect t="130" b="130"/>
          <a:stretch>
            <a:fillRect/>
          </a:stretch>
        </p:blipFill>
        <p:spPr bwMode="auto">
          <a:prstGeom prst="rect">
            <a:avLst/>
          </a:prstGeom>
          <a:noFill/>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p:txBody>
          <a:bodyPr/>
          <a:lstStyle/>
          <a:p>
            <a:endParaRPr lang="ru-RU"/>
          </a:p>
        </p:txBody>
      </p:sp>
      <p:sp>
        <p:nvSpPr>
          <p:cNvPr id="6" name="Текст 5"/>
          <p:cNvSpPr>
            <a:spLocks noGrp="1"/>
          </p:cNvSpPr>
          <p:nvPr>
            <p:ph type="body" sz="half" idx="2"/>
          </p:nvPr>
        </p:nvSpPr>
        <p:spPr/>
        <p:txBody>
          <a:bodyPr/>
          <a:lstStyle/>
          <a:p>
            <a:r>
              <a:rPr lang="ru-RU" dirty="0" smtClean="0"/>
              <a:t>Картофель </a:t>
            </a:r>
            <a:endParaRPr lang="ru-RU" dirty="0"/>
          </a:p>
        </p:txBody>
      </p:sp>
      <p:pic>
        <p:nvPicPr>
          <p:cNvPr id="13314" name="Picture 2" descr="http://v.img.com.ua/b/600x500/c/97/146d53d7b6b8aa2c37a6ba566b9cb97c.jpg"/>
          <p:cNvPicPr>
            <a:picLocks noGrp="1" noChangeAspect="1" noChangeArrowheads="1"/>
          </p:cNvPicPr>
          <p:nvPr>
            <p:ph type="pic" idx="1"/>
          </p:nvPr>
        </p:nvPicPr>
        <p:blipFill>
          <a:blip r:embed="rId2" cstate="print"/>
          <a:srcRect t="130" b="130"/>
          <a:stretch>
            <a:fillRect/>
          </a:stretch>
        </p:blipFill>
        <p:spPr bwMode="auto">
          <a:prstGeom prst="rect">
            <a:avLst/>
          </a:prstGeom>
          <a:noFill/>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4" name="Текст 3"/>
          <p:cNvSpPr>
            <a:spLocks noGrp="1"/>
          </p:cNvSpPr>
          <p:nvPr>
            <p:ph type="body" sz="half" idx="2"/>
          </p:nvPr>
        </p:nvSpPr>
        <p:spPr/>
        <p:txBody>
          <a:bodyPr/>
          <a:lstStyle/>
          <a:p>
            <a:endParaRPr lang="ru-RU"/>
          </a:p>
        </p:txBody>
      </p:sp>
      <p:pic>
        <p:nvPicPr>
          <p:cNvPr id="64514" name="Picture 2" descr="https://upload.wikimedia.org/wikipedia/commons/8/85/Physalis_rz.jpg"/>
          <p:cNvPicPr>
            <a:picLocks noGrp="1" noChangeAspect="1" noChangeArrowheads="1"/>
          </p:cNvPicPr>
          <p:nvPr>
            <p:ph type="pic" idx="1"/>
          </p:nvPr>
        </p:nvPicPr>
        <p:blipFill>
          <a:blip r:embed="rId2" cstate="print"/>
          <a:srcRect l="2003" r="2003"/>
          <a:stretch>
            <a:fillRect/>
          </a:stretch>
        </p:blipFill>
        <p:spPr bwMode="auto">
          <a:prstGeom prst="rect">
            <a:avLst/>
          </a:prstGeom>
          <a:noFill/>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4" name="Текст 3"/>
          <p:cNvSpPr>
            <a:spLocks noGrp="1"/>
          </p:cNvSpPr>
          <p:nvPr>
            <p:ph type="body" sz="half" idx="2"/>
          </p:nvPr>
        </p:nvSpPr>
        <p:spPr/>
        <p:txBody>
          <a:bodyPr/>
          <a:lstStyle/>
          <a:p>
            <a:r>
              <a:rPr lang="ru-RU" dirty="0" smtClean="0"/>
              <a:t>Физалис </a:t>
            </a:r>
            <a:endParaRPr lang="ru-RU" dirty="0"/>
          </a:p>
        </p:txBody>
      </p:sp>
      <p:pic>
        <p:nvPicPr>
          <p:cNvPr id="64514" name="Picture 2" descr="https://upload.wikimedia.org/wikipedia/commons/8/85/Physalis_rz.jpg"/>
          <p:cNvPicPr>
            <a:picLocks noGrp="1" noChangeAspect="1" noChangeArrowheads="1"/>
          </p:cNvPicPr>
          <p:nvPr>
            <p:ph type="pic" idx="1"/>
          </p:nvPr>
        </p:nvPicPr>
        <p:blipFill>
          <a:blip r:embed="rId2" cstate="print"/>
          <a:srcRect l="2003" r="2003"/>
          <a:stretch>
            <a:fillRect/>
          </a:stretch>
        </p:blipFill>
        <p:spPr bwMode="auto">
          <a:prstGeom prst="rect">
            <a:avLst/>
          </a:prstGeom>
          <a:noFill/>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4" name="Текст 3"/>
          <p:cNvSpPr>
            <a:spLocks noGrp="1"/>
          </p:cNvSpPr>
          <p:nvPr>
            <p:ph type="body" sz="half" idx="2"/>
          </p:nvPr>
        </p:nvSpPr>
        <p:spPr/>
        <p:txBody>
          <a:bodyPr/>
          <a:lstStyle/>
          <a:p>
            <a:endParaRPr lang="ru-RU"/>
          </a:p>
        </p:txBody>
      </p:sp>
      <p:pic>
        <p:nvPicPr>
          <p:cNvPr id="72706" name="Picture 2" descr="http://www.bejo.ru/sites/default/files/banner-images/brussels_sprouts_neptuno.jpg"/>
          <p:cNvPicPr>
            <a:picLocks noGrp="1" noChangeAspect="1" noChangeArrowheads="1"/>
          </p:cNvPicPr>
          <p:nvPr>
            <p:ph type="pic" idx="1"/>
          </p:nvPr>
        </p:nvPicPr>
        <p:blipFill>
          <a:blip r:embed="rId2" cstate="print"/>
          <a:srcRect l="12402" r="12402"/>
          <a:stretch>
            <a:fillRect/>
          </a:stretch>
        </p:blipFill>
        <p:spPr bwMode="auto">
          <a:prstGeom prst="rect">
            <a:avLst/>
          </a:prstGeom>
          <a:noFill/>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4" name="Текст 3"/>
          <p:cNvSpPr>
            <a:spLocks noGrp="1"/>
          </p:cNvSpPr>
          <p:nvPr>
            <p:ph type="body" sz="half" idx="2"/>
          </p:nvPr>
        </p:nvSpPr>
        <p:spPr/>
        <p:txBody>
          <a:bodyPr/>
          <a:lstStyle/>
          <a:p>
            <a:r>
              <a:rPr lang="ru-RU" dirty="0" smtClean="0"/>
              <a:t>Капуста </a:t>
            </a:r>
            <a:r>
              <a:rPr lang="ru-RU" dirty="0" err="1" smtClean="0"/>
              <a:t>брюсельская</a:t>
            </a:r>
            <a:r>
              <a:rPr lang="ru-RU" dirty="0" smtClean="0"/>
              <a:t> </a:t>
            </a:r>
            <a:endParaRPr lang="ru-RU" dirty="0"/>
          </a:p>
        </p:txBody>
      </p:sp>
      <p:pic>
        <p:nvPicPr>
          <p:cNvPr id="72706" name="Picture 2" descr="http://www.bejo.ru/sites/default/files/banner-images/brussels_sprouts_neptuno.jpg"/>
          <p:cNvPicPr>
            <a:picLocks noGrp="1" noChangeAspect="1" noChangeArrowheads="1"/>
          </p:cNvPicPr>
          <p:nvPr>
            <p:ph type="pic" idx="1"/>
          </p:nvPr>
        </p:nvPicPr>
        <p:blipFill>
          <a:blip r:embed="rId2" cstate="print"/>
          <a:srcRect l="12402" r="12402"/>
          <a:stretch>
            <a:fillRect/>
          </a:stretch>
        </p:blipFill>
        <p:spPr bwMode="auto">
          <a:prstGeom prst="rect">
            <a:avLst/>
          </a:prstGeom>
          <a:noFill/>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err="1" smtClean="0"/>
              <a:t>Джекпот</a:t>
            </a:r>
            <a:r>
              <a:rPr lang="ru-RU" dirty="0" smtClean="0"/>
              <a:t>!!!</a:t>
            </a:r>
            <a:endParaRPr lang="ru-RU" dirty="0"/>
          </a:p>
        </p:txBody>
      </p:sp>
      <p:sp>
        <p:nvSpPr>
          <p:cNvPr id="4" name="Текст 3"/>
          <p:cNvSpPr>
            <a:spLocks noGrp="1"/>
          </p:cNvSpPr>
          <p:nvPr>
            <p:ph type="body" sz="half" idx="2"/>
          </p:nvPr>
        </p:nvSpPr>
        <p:spPr/>
        <p:txBody>
          <a:bodyPr/>
          <a:lstStyle/>
          <a:p>
            <a:r>
              <a:rPr lang="ru-RU" dirty="0" smtClean="0"/>
              <a:t>1 название – 1 балл </a:t>
            </a:r>
          </a:p>
          <a:p>
            <a:r>
              <a:rPr lang="ru-RU" dirty="0" smtClean="0"/>
              <a:t>4 названия – 4 балла</a:t>
            </a:r>
            <a:endParaRPr lang="ru-RU" dirty="0"/>
          </a:p>
        </p:txBody>
      </p:sp>
      <p:pic>
        <p:nvPicPr>
          <p:cNvPr id="62466" name="Picture 2" descr="http://edinstvennaya.ua/pictures/article/files/Depositphotos_20796731_original.jpg"/>
          <p:cNvPicPr>
            <a:picLocks noGrp="1" noChangeAspect="1" noChangeArrowheads="1"/>
          </p:cNvPicPr>
          <p:nvPr>
            <p:ph type="pic" idx="1"/>
          </p:nvPr>
        </p:nvPicPr>
        <p:blipFill>
          <a:blip r:embed="rId2" cstate="print"/>
          <a:srcRect l="5393" r="5393"/>
          <a:stretch>
            <a:fillRect/>
          </a:stretch>
        </p:blipFill>
        <p:spPr bwMode="auto">
          <a:prstGeom prst="rect">
            <a:avLst/>
          </a:prstGeom>
          <a:noFill/>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4" name="Текст 3"/>
          <p:cNvSpPr>
            <a:spLocks noGrp="1"/>
          </p:cNvSpPr>
          <p:nvPr>
            <p:ph type="body" sz="half" idx="2"/>
          </p:nvPr>
        </p:nvSpPr>
        <p:spPr/>
        <p:txBody>
          <a:bodyPr/>
          <a:lstStyle/>
          <a:p>
            <a:r>
              <a:rPr lang="ru-RU" dirty="0" smtClean="0"/>
              <a:t>Базилик, лук, салат, петрушка</a:t>
            </a:r>
            <a:endParaRPr lang="ru-RU" dirty="0"/>
          </a:p>
        </p:txBody>
      </p:sp>
      <p:pic>
        <p:nvPicPr>
          <p:cNvPr id="62466" name="Picture 2" descr="http://edinstvennaya.ua/pictures/article/files/Depositphotos_20796731_original.jpg"/>
          <p:cNvPicPr>
            <a:picLocks noGrp="1" noChangeAspect="1" noChangeArrowheads="1"/>
          </p:cNvPicPr>
          <p:nvPr>
            <p:ph type="pic" idx="1"/>
          </p:nvPr>
        </p:nvPicPr>
        <p:blipFill>
          <a:blip r:embed="rId2" cstate="print"/>
          <a:srcRect l="5393" r="5393"/>
          <a:stretch>
            <a:fillRect/>
          </a:stretch>
        </p:blipFill>
        <p:spPr bwMode="auto">
          <a:prstGeom prst="rect">
            <a:avLst/>
          </a:prstGeom>
          <a:noFill/>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4" name="Текст 3"/>
          <p:cNvSpPr>
            <a:spLocks noGrp="1"/>
          </p:cNvSpPr>
          <p:nvPr>
            <p:ph type="body" sz="half" idx="2"/>
          </p:nvPr>
        </p:nvSpPr>
        <p:spPr/>
        <p:txBody>
          <a:bodyPr/>
          <a:lstStyle/>
          <a:p>
            <a:endParaRPr lang="ru-RU"/>
          </a:p>
        </p:txBody>
      </p:sp>
      <p:pic>
        <p:nvPicPr>
          <p:cNvPr id="70658" name="Picture 2" descr="http://jslim.ru/wp-content/uploads/2015/09/cabbage_1.jpg"/>
          <p:cNvPicPr>
            <a:picLocks noGrp="1" noChangeAspect="1" noChangeArrowheads="1"/>
          </p:cNvPicPr>
          <p:nvPr>
            <p:ph type="pic" idx="1"/>
          </p:nvPr>
        </p:nvPicPr>
        <p:blipFill>
          <a:blip r:embed="rId2" cstate="print"/>
          <a:srcRect t="130" b="130"/>
          <a:stretch>
            <a:fillRect/>
          </a:stretch>
        </p:blipFill>
        <p:spPr bwMode="auto">
          <a:prstGeom prst="rect">
            <a:avLst/>
          </a:prstGeom>
          <a:noFill/>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Заголовок 9"/>
          <p:cNvSpPr>
            <a:spLocks noGrp="1"/>
          </p:cNvSpPr>
          <p:nvPr>
            <p:ph type="title"/>
          </p:nvPr>
        </p:nvSpPr>
        <p:spPr/>
        <p:txBody>
          <a:bodyPr>
            <a:normAutofit/>
          </a:bodyPr>
          <a:lstStyle/>
          <a:p>
            <a:r>
              <a:rPr lang="ru-RU" sz="4800" dirty="0" smtClean="0"/>
              <a:t>Что такое овощи?</a:t>
            </a:r>
            <a:endParaRPr lang="ru-RU" sz="4800" dirty="0"/>
          </a:p>
        </p:txBody>
      </p:sp>
      <p:sp>
        <p:nvSpPr>
          <p:cNvPr id="11" name="Содержимое 10"/>
          <p:cNvSpPr>
            <a:spLocks noGrp="1"/>
          </p:cNvSpPr>
          <p:nvPr>
            <p:ph idx="1"/>
          </p:nvPr>
        </p:nvSpPr>
        <p:spPr/>
        <p:txBody>
          <a:bodyPr/>
          <a:lstStyle/>
          <a:p>
            <a:r>
              <a:rPr lang="ru-RU" dirty="0" smtClean="0"/>
              <a:t>Овощи – это растения, которые можно употреблять в пищу. Термин чаще всего применяют к корнеплодам, тыквенным и пасленовым, т.к. плоды, собираемые с кустарников и деревьев, принято именовать фруктами и ягодами.</a:t>
            </a:r>
            <a:endParaRPr lang="ru-RU"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sp>
        <p:nvSpPr>
          <p:cNvPr id="4" name="Текст 3"/>
          <p:cNvSpPr>
            <a:spLocks noGrp="1"/>
          </p:cNvSpPr>
          <p:nvPr>
            <p:ph type="body" sz="half" idx="2"/>
          </p:nvPr>
        </p:nvSpPr>
        <p:spPr/>
        <p:txBody>
          <a:bodyPr/>
          <a:lstStyle/>
          <a:p>
            <a:r>
              <a:rPr lang="ru-RU" dirty="0" smtClean="0"/>
              <a:t>Капуста краснокочанная и савойская  </a:t>
            </a:r>
            <a:endParaRPr lang="ru-RU" dirty="0"/>
          </a:p>
        </p:txBody>
      </p:sp>
      <p:pic>
        <p:nvPicPr>
          <p:cNvPr id="70658" name="Picture 2" descr="http://jslim.ru/wp-content/uploads/2015/09/cabbage_1.jpg"/>
          <p:cNvPicPr>
            <a:picLocks noGrp="1" noChangeAspect="1" noChangeArrowheads="1"/>
          </p:cNvPicPr>
          <p:nvPr>
            <p:ph type="pic" idx="1"/>
          </p:nvPr>
        </p:nvPicPr>
        <p:blipFill>
          <a:blip r:embed="rId2" cstate="print"/>
          <a:srcRect t="130" b="130"/>
          <a:stretch>
            <a:fillRect/>
          </a:stretch>
        </p:blipFill>
        <p:spPr bwMode="auto">
          <a:prstGeom prst="rect">
            <a:avLst/>
          </a:prstGeom>
          <a:noFill/>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4" name="Текст 3"/>
          <p:cNvSpPr>
            <a:spLocks noGrp="1"/>
          </p:cNvSpPr>
          <p:nvPr>
            <p:ph type="body" sz="half" idx="2"/>
          </p:nvPr>
        </p:nvSpPr>
        <p:spPr/>
        <p:txBody>
          <a:bodyPr/>
          <a:lstStyle/>
          <a:p>
            <a:endParaRPr lang="ru-RU"/>
          </a:p>
        </p:txBody>
      </p:sp>
      <p:pic>
        <p:nvPicPr>
          <p:cNvPr id="30722" name="Picture 2" descr="http://v.img.com.ua/b/600x500/8/87/2dbe2e3bec4f1f166c3827f454e49878.jpg"/>
          <p:cNvPicPr>
            <a:picLocks noGrp="1" noChangeAspect="1" noChangeArrowheads="1"/>
          </p:cNvPicPr>
          <p:nvPr>
            <p:ph type="pic" idx="1"/>
          </p:nvPr>
        </p:nvPicPr>
        <p:blipFill>
          <a:blip r:embed="rId2" cstate="print"/>
          <a:srcRect l="4660" r="4660"/>
          <a:stretch>
            <a:fillRect/>
          </a:stretch>
        </p:blipFill>
        <p:spPr bwMode="auto">
          <a:prstGeom prst="rect">
            <a:avLst/>
          </a:prstGeom>
          <a:noFill/>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4" name="Текст 3"/>
          <p:cNvSpPr>
            <a:spLocks noGrp="1"/>
          </p:cNvSpPr>
          <p:nvPr>
            <p:ph type="body" sz="half" idx="2"/>
          </p:nvPr>
        </p:nvSpPr>
        <p:spPr/>
        <p:txBody>
          <a:bodyPr/>
          <a:lstStyle/>
          <a:p>
            <a:r>
              <a:rPr lang="ru-RU" dirty="0" smtClean="0"/>
              <a:t>Баклажаны </a:t>
            </a:r>
            <a:endParaRPr lang="ru-RU" dirty="0"/>
          </a:p>
        </p:txBody>
      </p:sp>
      <p:pic>
        <p:nvPicPr>
          <p:cNvPr id="30722" name="Picture 2" descr="http://v.img.com.ua/b/600x500/8/87/2dbe2e3bec4f1f166c3827f454e49878.jpg"/>
          <p:cNvPicPr>
            <a:picLocks noGrp="1" noChangeAspect="1" noChangeArrowheads="1"/>
          </p:cNvPicPr>
          <p:nvPr>
            <p:ph type="pic" idx="1"/>
          </p:nvPr>
        </p:nvPicPr>
        <p:blipFill>
          <a:blip r:embed="rId2" cstate="print"/>
          <a:srcRect l="4660" r="4660"/>
          <a:stretch>
            <a:fillRect/>
          </a:stretch>
        </p:blipFill>
        <p:spPr bwMode="auto">
          <a:prstGeom prst="rect">
            <a:avLst/>
          </a:prstGeom>
          <a:noFill/>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4" name="Текст 3"/>
          <p:cNvSpPr>
            <a:spLocks noGrp="1"/>
          </p:cNvSpPr>
          <p:nvPr>
            <p:ph type="body" sz="half" idx="2"/>
          </p:nvPr>
        </p:nvSpPr>
        <p:spPr/>
        <p:txBody>
          <a:bodyPr/>
          <a:lstStyle/>
          <a:p>
            <a:endParaRPr lang="ru-RU" dirty="0"/>
          </a:p>
        </p:txBody>
      </p:sp>
      <p:pic>
        <p:nvPicPr>
          <p:cNvPr id="29698" name="Picture 2" descr="http://cooks.kz/wp-content/uploads/2011/11/298473_de_kohlrabi-1024x803.jpg"/>
          <p:cNvPicPr>
            <a:picLocks noGrp="1" noChangeAspect="1" noChangeArrowheads="1"/>
          </p:cNvPicPr>
          <p:nvPr>
            <p:ph type="pic" idx="1"/>
          </p:nvPr>
        </p:nvPicPr>
        <p:blipFill>
          <a:blip r:embed="rId2" cstate="print"/>
          <a:srcRect t="2304" b="2304"/>
          <a:stretch>
            <a:fillRect/>
          </a:stretch>
        </p:blipFill>
        <p:spPr bwMode="auto">
          <a:prstGeom prst="rect">
            <a:avLst/>
          </a:prstGeom>
          <a:noFill/>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sp>
        <p:nvSpPr>
          <p:cNvPr id="4" name="Текст 3"/>
          <p:cNvSpPr>
            <a:spLocks noGrp="1"/>
          </p:cNvSpPr>
          <p:nvPr>
            <p:ph type="body" sz="half" idx="2"/>
          </p:nvPr>
        </p:nvSpPr>
        <p:spPr/>
        <p:txBody>
          <a:bodyPr/>
          <a:lstStyle/>
          <a:p>
            <a:r>
              <a:rPr lang="ru-RU" dirty="0" smtClean="0"/>
              <a:t>Капуста кольраби </a:t>
            </a:r>
            <a:endParaRPr lang="ru-RU" dirty="0"/>
          </a:p>
        </p:txBody>
      </p:sp>
      <p:pic>
        <p:nvPicPr>
          <p:cNvPr id="29698" name="Picture 2" descr="http://cooks.kz/wp-content/uploads/2011/11/298473_de_kohlrabi-1024x803.jpg"/>
          <p:cNvPicPr>
            <a:picLocks noGrp="1" noChangeAspect="1" noChangeArrowheads="1"/>
          </p:cNvPicPr>
          <p:nvPr>
            <p:ph type="pic" idx="1"/>
          </p:nvPr>
        </p:nvPicPr>
        <p:blipFill>
          <a:blip r:embed="rId2" cstate="print"/>
          <a:srcRect t="2304" b="2304"/>
          <a:stretch>
            <a:fillRect/>
          </a:stretch>
        </p:blipFill>
        <p:spPr bwMode="auto">
          <a:prstGeom prst="rect">
            <a:avLst/>
          </a:prstGeom>
          <a:noFill/>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4" name="Текст 3"/>
          <p:cNvSpPr>
            <a:spLocks noGrp="1"/>
          </p:cNvSpPr>
          <p:nvPr>
            <p:ph type="body" sz="half" idx="2"/>
          </p:nvPr>
        </p:nvSpPr>
        <p:spPr/>
        <p:txBody>
          <a:bodyPr/>
          <a:lstStyle/>
          <a:p>
            <a:endParaRPr lang="ru-RU"/>
          </a:p>
        </p:txBody>
      </p:sp>
      <p:pic>
        <p:nvPicPr>
          <p:cNvPr id="67586" name="Picture 2" descr="http://sad-i-dom.com/uploads/posts/2017-12/1512995499_1.jpg"/>
          <p:cNvPicPr>
            <a:picLocks noGrp="1" noChangeAspect="1" noChangeArrowheads="1"/>
          </p:cNvPicPr>
          <p:nvPr>
            <p:ph type="pic" idx="1"/>
          </p:nvPr>
        </p:nvPicPr>
        <p:blipFill>
          <a:blip r:embed="rId2" cstate="print"/>
          <a:srcRect l="13273" r="13273"/>
          <a:stretch>
            <a:fillRect/>
          </a:stretch>
        </p:blipFill>
        <p:spPr bwMode="auto">
          <a:prstGeom prst="rect">
            <a:avLst/>
          </a:prstGeom>
          <a:noFill/>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4" name="Текст 3"/>
          <p:cNvSpPr>
            <a:spLocks noGrp="1"/>
          </p:cNvSpPr>
          <p:nvPr>
            <p:ph type="body" sz="half" idx="2"/>
          </p:nvPr>
        </p:nvSpPr>
        <p:spPr/>
        <p:txBody>
          <a:bodyPr/>
          <a:lstStyle/>
          <a:p>
            <a:r>
              <a:rPr lang="ru-RU" dirty="0" smtClean="0"/>
              <a:t>Сельдерей </a:t>
            </a:r>
            <a:endParaRPr lang="ru-RU" dirty="0"/>
          </a:p>
        </p:txBody>
      </p:sp>
      <p:pic>
        <p:nvPicPr>
          <p:cNvPr id="67586" name="Picture 2" descr="http://sad-i-dom.com/uploads/posts/2017-12/1512995499_1.jpg"/>
          <p:cNvPicPr>
            <a:picLocks noGrp="1" noChangeAspect="1" noChangeArrowheads="1"/>
          </p:cNvPicPr>
          <p:nvPr>
            <p:ph type="pic" idx="1"/>
          </p:nvPr>
        </p:nvPicPr>
        <p:blipFill>
          <a:blip r:embed="rId2" cstate="print"/>
          <a:srcRect l="13273" r="13273"/>
          <a:stretch>
            <a:fillRect/>
          </a:stretch>
        </p:blipFill>
        <p:spPr bwMode="auto">
          <a:prstGeom prst="rect">
            <a:avLst/>
          </a:prstGeom>
          <a:noFill/>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4" name="Текст 3"/>
          <p:cNvSpPr>
            <a:spLocks noGrp="1"/>
          </p:cNvSpPr>
          <p:nvPr>
            <p:ph type="body" sz="half" idx="2"/>
          </p:nvPr>
        </p:nvSpPr>
        <p:spPr/>
        <p:txBody>
          <a:bodyPr/>
          <a:lstStyle/>
          <a:p>
            <a:endParaRPr lang="ru-RU"/>
          </a:p>
        </p:txBody>
      </p:sp>
      <p:pic>
        <p:nvPicPr>
          <p:cNvPr id="69634" name="Picture 2" descr="https://econet.ru/media/155/kindeditor/image/201211/20121122003348.jpg"/>
          <p:cNvPicPr>
            <a:picLocks noGrp="1" noChangeAspect="1" noChangeArrowheads="1"/>
          </p:cNvPicPr>
          <p:nvPr>
            <p:ph type="pic" idx="1"/>
          </p:nvPr>
        </p:nvPicPr>
        <p:blipFill>
          <a:blip r:embed="rId2" cstate="print"/>
          <a:srcRect t="130" b="130"/>
          <a:stretch>
            <a:fillRect/>
          </a:stretch>
        </p:blipFill>
        <p:spPr bwMode="auto">
          <a:prstGeom prst="rect">
            <a:avLst/>
          </a:prstGeom>
          <a:noFill/>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4" name="Текст 3"/>
          <p:cNvSpPr>
            <a:spLocks noGrp="1"/>
          </p:cNvSpPr>
          <p:nvPr>
            <p:ph type="body" sz="half" idx="2"/>
          </p:nvPr>
        </p:nvSpPr>
        <p:spPr/>
        <p:txBody>
          <a:bodyPr/>
          <a:lstStyle/>
          <a:p>
            <a:r>
              <a:rPr lang="ru-RU" dirty="0" smtClean="0"/>
              <a:t>Сельдерей </a:t>
            </a:r>
          </a:p>
          <a:p>
            <a:endParaRPr lang="ru-RU" dirty="0"/>
          </a:p>
        </p:txBody>
      </p:sp>
      <p:pic>
        <p:nvPicPr>
          <p:cNvPr id="69634" name="Picture 2" descr="https://econet.ru/media/155/kindeditor/image/201211/20121122003348.jpg"/>
          <p:cNvPicPr>
            <a:picLocks noGrp="1" noChangeAspect="1" noChangeArrowheads="1"/>
          </p:cNvPicPr>
          <p:nvPr>
            <p:ph type="pic" idx="1"/>
          </p:nvPr>
        </p:nvPicPr>
        <p:blipFill>
          <a:blip r:embed="rId2" cstate="print"/>
          <a:srcRect t="130" b="130"/>
          <a:stretch>
            <a:fillRect/>
          </a:stretch>
        </p:blipFill>
        <p:spPr bwMode="auto">
          <a:prstGeom prst="rect">
            <a:avLst/>
          </a:prstGeom>
          <a:noFill/>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4" name="Текст 3"/>
          <p:cNvSpPr>
            <a:spLocks noGrp="1"/>
          </p:cNvSpPr>
          <p:nvPr>
            <p:ph type="body" sz="half" idx="2"/>
          </p:nvPr>
        </p:nvSpPr>
        <p:spPr/>
        <p:txBody>
          <a:bodyPr/>
          <a:lstStyle/>
          <a:p>
            <a:endParaRPr lang="ru-RU"/>
          </a:p>
        </p:txBody>
      </p:sp>
      <p:pic>
        <p:nvPicPr>
          <p:cNvPr id="68610" name="Picture 2" descr="http://inmagdrakon.ru/_sh/129/12947m.jpg"/>
          <p:cNvPicPr>
            <a:picLocks noGrp="1" noChangeAspect="1" noChangeArrowheads="1"/>
          </p:cNvPicPr>
          <p:nvPr>
            <p:ph type="pic" idx="1"/>
          </p:nvPr>
        </p:nvPicPr>
        <p:blipFill>
          <a:blip r:embed="rId2" cstate="print"/>
          <a:srcRect t="542" b="542"/>
          <a:stretch>
            <a:fillRect/>
          </a:stretch>
        </p:blipFill>
        <p:spPr bwMode="auto">
          <a:prstGeom prst="rect">
            <a:avLst/>
          </a:prstGeom>
          <a:noFill/>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s://fsd.multiurok.ru/html/2021/10/19/s_616e81892a5a0/phpkbF8nS_N-1-ovocshi_html_a1da0d45072b446b.jpg"/>
          <p:cNvPicPr>
            <a:picLocks noChangeAspect="1" noChangeArrowheads="1"/>
          </p:cNvPicPr>
          <p:nvPr/>
        </p:nvPicPr>
        <p:blipFill>
          <a:blip r:embed="rId2"/>
          <a:srcRect t="130" b="130"/>
          <a:stretch>
            <a:fillRect/>
          </a:stretch>
        </p:blipFill>
        <p:spPr bwMode="auto">
          <a:xfrm>
            <a:off x="0" y="17054"/>
            <a:ext cx="9286908" cy="6840946"/>
          </a:xfrm>
          <a:prstGeom prst="rect">
            <a:avLst/>
          </a:prstGeom>
          <a:noFill/>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4" name="Текст 3"/>
          <p:cNvSpPr>
            <a:spLocks noGrp="1"/>
          </p:cNvSpPr>
          <p:nvPr>
            <p:ph type="body" sz="half" idx="2"/>
          </p:nvPr>
        </p:nvSpPr>
        <p:spPr/>
        <p:txBody>
          <a:bodyPr/>
          <a:lstStyle/>
          <a:p>
            <a:r>
              <a:rPr lang="ru-RU" dirty="0" smtClean="0"/>
              <a:t>Сельдерей </a:t>
            </a:r>
            <a:endParaRPr lang="ru-RU" dirty="0"/>
          </a:p>
        </p:txBody>
      </p:sp>
      <p:pic>
        <p:nvPicPr>
          <p:cNvPr id="68610" name="Picture 2" descr="http://inmagdrakon.ru/_sh/129/12947m.jpg"/>
          <p:cNvPicPr>
            <a:picLocks noGrp="1" noChangeAspect="1" noChangeArrowheads="1"/>
          </p:cNvPicPr>
          <p:nvPr>
            <p:ph type="pic" idx="1"/>
          </p:nvPr>
        </p:nvPicPr>
        <p:blipFill>
          <a:blip r:embed="rId2" cstate="print"/>
          <a:srcRect t="542" b="542"/>
          <a:stretch>
            <a:fillRect/>
          </a:stretch>
        </p:blipFill>
        <p:spPr bwMode="auto">
          <a:prstGeom prst="rect">
            <a:avLst/>
          </a:prstGeom>
          <a:noFill/>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4" name="Текст 3"/>
          <p:cNvSpPr>
            <a:spLocks noGrp="1"/>
          </p:cNvSpPr>
          <p:nvPr>
            <p:ph type="body" sz="half" idx="2"/>
          </p:nvPr>
        </p:nvSpPr>
        <p:spPr/>
        <p:txBody>
          <a:bodyPr/>
          <a:lstStyle/>
          <a:p>
            <a:endParaRPr lang="ru-RU"/>
          </a:p>
        </p:txBody>
      </p:sp>
      <p:pic>
        <p:nvPicPr>
          <p:cNvPr id="28674" name="Picture 2" descr="http://www.krasfun.ru/images/2015/2/0eaf9_1-romanescu1.jpg"/>
          <p:cNvPicPr>
            <a:picLocks noGrp="1" noChangeAspect="1" noChangeArrowheads="1"/>
          </p:cNvPicPr>
          <p:nvPr>
            <p:ph type="pic" idx="1"/>
          </p:nvPr>
        </p:nvPicPr>
        <p:blipFill>
          <a:blip r:embed="rId2" cstate="print"/>
          <a:srcRect t="4350" b="4350"/>
          <a:stretch>
            <a:fillRect/>
          </a:stretch>
        </p:blipFill>
        <p:spPr bwMode="auto">
          <a:prstGeom prst="rect">
            <a:avLst/>
          </a:prstGeom>
          <a:noFill/>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4" name="Текст 3"/>
          <p:cNvSpPr>
            <a:spLocks noGrp="1"/>
          </p:cNvSpPr>
          <p:nvPr>
            <p:ph type="body" sz="half" idx="2"/>
          </p:nvPr>
        </p:nvSpPr>
        <p:spPr/>
        <p:txBody>
          <a:bodyPr/>
          <a:lstStyle/>
          <a:p>
            <a:r>
              <a:rPr lang="ru-RU" dirty="0" smtClean="0"/>
              <a:t>Капуста </a:t>
            </a:r>
            <a:r>
              <a:rPr lang="ru-RU" dirty="0" err="1" smtClean="0"/>
              <a:t>романеско</a:t>
            </a:r>
            <a:r>
              <a:rPr lang="ru-RU" dirty="0" smtClean="0"/>
              <a:t> </a:t>
            </a:r>
            <a:endParaRPr lang="ru-RU" dirty="0"/>
          </a:p>
        </p:txBody>
      </p:sp>
      <p:pic>
        <p:nvPicPr>
          <p:cNvPr id="28674" name="Picture 2" descr="http://www.krasfun.ru/images/2015/2/0eaf9_1-romanescu1.jpg"/>
          <p:cNvPicPr>
            <a:picLocks noGrp="1" noChangeAspect="1" noChangeArrowheads="1"/>
          </p:cNvPicPr>
          <p:nvPr>
            <p:ph type="pic" idx="1"/>
          </p:nvPr>
        </p:nvPicPr>
        <p:blipFill>
          <a:blip r:embed="rId2" cstate="print"/>
          <a:srcRect t="4350" b="4350"/>
          <a:stretch>
            <a:fillRect/>
          </a:stretch>
        </p:blipFill>
        <p:spPr bwMode="auto">
          <a:prstGeom prst="rect">
            <a:avLst/>
          </a:prstGeom>
          <a:noFill/>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4" name="Текст 3"/>
          <p:cNvSpPr>
            <a:spLocks noGrp="1"/>
          </p:cNvSpPr>
          <p:nvPr>
            <p:ph type="body" sz="half" idx="2"/>
          </p:nvPr>
        </p:nvSpPr>
        <p:spPr/>
        <p:txBody>
          <a:bodyPr/>
          <a:lstStyle/>
          <a:p>
            <a:endParaRPr lang="ru-RU"/>
          </a:p>
        </p:txBody>
      </p:sp>
      <p:pic>
        <p:nvPicPr>
          <p:cNvPr id="27650" name="Picture 2" descr="http://etsphoto.ru/photocache/91/9117aa050f0551d5a10fa6bf2899e003.jpg"/>
          <p:cNvPicPr>
            <a:picLocks noGrp="1" noChangeAspect="1" noChangeArrowheads="1"/>
          </p:cNvPicPr>
          <p:nvPr>
            <p:ph type="pic" idx="1"/>
          </p:nvPr>
        </p:nvPicPr>
        <p:blipFill>
          <a:blip r:embed="rId2" cstate="print"/>
          <a:srcRect t="130" b="130"/>
          <a:stretch>
            <a:fillRect/>
          </a:stretch>
        </p:blipFill>
        <p:spPr bwMode="auto">
          <a:prstGeom prst="rect">
            <a:avLst/>
          </a:prstGeom>
          <a:noFill/>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4" name="Текст 3"/>
          <p:cNvSpPr>
            <a:spLocks noGrp="1"/>
          </p:cNvSpPr>
          <p:nvPr>
            <p:ph type="body" sz="half" idx="2"/>
          </p:nvPr>
        </p:nvSpPr>
        <p:spPr/>
        <p:txBody>
          <a:bodyPr/>
          <a:lstStyle/>
          <a:p>
            <a:r>
              <a:rPr lang="ru-RU" dirty="0" smtClean="0"/>
              <a:t>Артишок </a:t>
            </a:r>
            <a:endParaRPr lang="ru-RU" dirty="0"/>
          </a:p>
        </p:txBody>
      </p:sp>
      <p:pic>
        <p:nvPicPr>
          <p:cNvPr id="27650" name="Picture 2" descr="http://etsphoto.ru/photocache/91/9117aa050f0551d5a10fa6bf2899e003.jpg"/>
          <p:cNvPicPr>
            <a:picLocks noGrp="1" noChangeAspect="1" noChangeArrowheads="1"/>
          </p:cNvPicPr>
          <p:nvPr>
            <p:ph type="pic" idx="1"/>
          </p:nvPr>
        </p:nvPicPr>
        <p:blipFill>
          <a:blip r:embed="rId2" cstate="print"/>
          <a:srcRect t="130" b="130"/>
          <a:stretch>
            <a:fillRect/>
          </a:stretch>
        </p:blipFill>
        <p:spPr bwMode="auto">
          <a:prstGeom prst="rect">
            <a:avLst/>
          </a:prstGeom>
          <a:noFill/>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4" name="Текст 3"/>
          <p:cNvSpPr>
            <a:spLocks noGrp="1"/>
          </p:cNvSpPr>
          <p:nvPr>
            <p:ph type="body" sz="half" idx="2"/>
          </p:nvPr>
        </p:nvSpPr>
        <p:spPr/>
        <p:txBody>
          <a:bodyPr/>
          <a:lstStyle/>
          <a:p>
            <a:endParaRPr lang="ru-RU"/>
          </a:p>
        </p:txBody>
      </p:sp>
      <p:pic>
        <p:nvPicPr>
          <p:cNvPr id="34818" name="Picture 2" descr="https://rbbiohumus.ru/wp-content/uploads/2017/10/sparzha-1024x576.jpg"/>
          <p:cNvPicPr>
            <a:picLocks noGrp="1" noChangeAspect="1" noChangeArrowheads="1"/>
          </p:cNvPicPr>
          <p:nvPr>
            <p:ph type="pic" idx="1"/>
          </p:nvPr>
        </p:nvPicPr>
        <p:blipFill>
          <a:blip r:embed="rId2" cstate="print"/>
          <a:srcRect l="12402" r="12402"/>
          <a:stretch>
            <a:fillRect/>
          </a:stretch>
        </p:blipFill>
        <p:spPr bwMode="auto">
          <a:prstGeom prst="rect">
            <a:avLst/>
          </a:prstGeom>
          <a:noFill/>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4" name="Текст 3"/>
          <p:cNvSpPr>
            <a:spLocks noGrp="1"/>
          </p:cNvSpPr>
          <p:nvPr>
            <p:ph type="body" sz="half" idx="2"/>
          </p:nvPr>
        </p:nvSpPr>
        <p:spPr/>
        <p:txBody>
          <a:bodyPr/>
          <a:lstStyle/>
          <a:p>
            <a:r>
              <a:rPr lang="ru-RU" dirty="0" smtClean="0"/>
              <a:t>Спаржа </a:t>
            </a:r>
            <a:endParaRPr lang="ru-RU" dirty="0"/>
          </a:p>
        </p:txBody>
      </p:sp>
      <p:pic>
        <p:nvPicPr>
          <p:cNvPr id="34818" name="Picture 2" descr="https://rbbiohumus.ru/wp-content/uploads/2017/10/sparzha-1024x576.jpg"/>
          <p:cNvPicPr>
            <a:picLocks noGrp="1" noChangeAspect="1" noChangeArrowheads="1"/>
          </p:cNvPicPr>
          <p:nvPr>
            <p:ph type="pic" idx="1"/>
          </p:nvPr>
        </p:nvPicPr>
        <p:blipFill>
          <a:blip r:embed="rId2" cstate="print"/>
          <a:srcRect l="12402" r="12402"/>
          <a:stretch>
            <a:fillRect/>
          </a:stretch>
        </p:blipFill>
        <p:spPr bwMode="auto">
          <a:prstGeom prst="rect">
            <a:avLst/>
          </a:prstGeom>
          <a:noFill/>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4" name="Текст 3"/>
          <p:cNvSpPr>
            <a:spLocks noGrp="1"/>
          </p:cNvSpPr>
          <p:nvPr>
            <p:ph type="body" sz="half" idx="2"/>
          </p:nvPr>
        </p:nvSpPr>
        <p:spPr/>
        <p:txBody>
          <a:bodyPr/>
          <a:lstStyle/>
          <a:p>
            <a:endParaRPr lang="ru-RU"/>
          </a:p>
        </p:txBody>
      </p:sp>
      <p:pic>
        <p:nvPicPr>
          <p:cNvPr id="1026" name="Picture 2" descr="http://ivy428.com/wp/wp-content/uploads/2017/05/18209862_1520352994665118_2060271657_o.jpg"/>
          <p:cNvPicPr>
            <a:picLocks noGrp="1" noChangeAspect="1" noChangeArrowheads="1"/>
          </p:cNvPicPr>
          <p:nvPr>
            <p:ph type="pic" idx="1"/>
          </p:nvPr>
        </p:nvPicPr>
        <p:blipFill>
          <a:blip r:embed="rId2" cstate="print"/>
          <a:srcRect l="5451" r="5451"/>
          <a:stretch>
            <a:fillRect/>
          </a:stretch>
        </p:blipFill>
        <p:spPr bwMode="auto">
          <a:prstGeom prst="rect">
            <a:avLst/>
          </a:prstGeom>
          <a:noFill/>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4" name="Текст 3"/>
          <p:cNvSpPr>
            <a:spLocks noGrp="1"/>
          </p:cNvSpPr>
          <p:nvPr>
            <p:ph type="body" sz="half" idx="2"/>
          </p:nvPr>
        </p:nvSpPr>
        <p:spPr/>
        <p:txBody>
          <a:bodyPr/>
          <a:lstStyle/>
          <a:p>
            <a:r>
              <a:rPr lang="ru-RU" dirty="0" smtClean="0"/>
              <a:t>Чеснок, редис, петрушка, морковь, цветная капуста</a:t>
            </a:r>
            <a:endParaRPr lang="ru-RU" dirty="0"/>
          </a:p>
        </p:txBody>
      </p:sp>
      <p:pic>
        <p:nvPicPr>
          <p:cNvPr id="1026" name="Picture 2" descr="http://ivy428.com/wp/wp-content/uploads/2017/05/18209862_1520352994665118_2060271657_o.jpg"/>
          <p:cNvPicPr>
            <a:picLocks noGrp="1" noChangeAspect="1" noChangeArrowheads="1"/>
          </p:cNvPicPr>
          <p:nvPr>
            <p:ph type="pic" idx="1"/>
          </p:nvPr>
        </p:nvPicPr>
        <p:blipFill>
          <a:blip r:embed="rId2" cstate="print"/>
          <a:srcRect l="5451" r="5451"/>
          <a:stretch>
            <a:fillRect/>
          </a:stretch>
        </p:blipFill>
        <p:spPr bwMode="auto">
          <a:prstGeom prst="rect">
            <a:avLst/>
          </a:prstGeom>
          <a:noFill/>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4" name="Текст 3"/>
          <p:cNvSpPr>
            <a:spLocks noGrp="1"/>
          </p:cNvSpPr>
          <p:nvPr>
            <p:ph type="body" sz="half" idx="2"/>
          </p:nvPr>
        </p:nvSpPr>
        <p:spPr/>
        <p:txBody>
          <a:bodyPr/>
          <a:lstStyle/>
          <a:p>
            <a:endParaRPr lang="ru-RU"/>
          </a:p>
        </p:txBody>
      </p:sp>
      <p:pic>
        <p:nvPicPr>
          <p:cNvPr id="32770" name="Picture 2" descr="http://interesno.club/wp-content/uploads/2017/08/2-15-1024x682.jpg"/>
          <p:cNvPicPr>
            <a:picLocks noGrp="1" noChangeAspect="1" noChangeArrowheads="1"/>
          </p:cNvPicPr>
          <p:nvPr>
            <p:ph type="pic" idx="1"/>
          </p:nvPr>
        </p:nvPicPr>
        <p:blipFill>
          <a:blip r:embed="rId2" cstate="print"/>
          <a:srcRect l="5483" r="5483"/>
          <a:stretch>
            <a:fillRect/>
          </a:stretch>
        </p:blipFill>
        <p:spPr bwMode="auto">
          <a:prstGeom prst="rect">
            <a:avLst/>
          </a:prstGeom>
          <a:noFill/>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85720" y="285728"/>
            <a:ext cx="8572560" cy="928694"/>
          </a:xfrm>
        </p:spPr>
        <p:txBody>
          <a:bodyPr>
            <a:normAutofit/>
          </a:bodyPr>
          <a:lstStyle/>
          <a:p>
            <a:r>
              <a:rPr lang="ru-RU" sz="3600" dirty="0" smtClean="0"/>
              <a:t>Сколько существует видов овощей?</a:t>
            </a:r>
            <a:endParaRPr lang="ru-RU" sz="3600" dirty="0"/>
          </a:p>
        </p:txBody>
      </p:sp>
      <p:sp>
        <p:nvSpPr>
          <p:cNvPr id="3" name="Содержимое 2"/>
          <p:cNvSpPr>
            <a:spLocks noGrp="1"/>
          </p:cNvSpPr>
          <p:nvPr>
            <p:ph sz="half" idx="1"/>
          </p:nvPr>
        </p:nvSpPr>
        <p:spPr>
          <a:xfrm>
            <a:off x="457200" y="1142985"/>
            <a:ext cx="8258204" cy="1428759"/>
          </a:xfrm>
        </p:spPr>
        <p:txBody>
          <a:bodyPr>
            <a:normAutofit fontScale="70000" lnSpcReduction="20000"/>
          </a:bodyPr>
          <a:lstStyle/>
          <a:p>
            <a:r>
              <a:rPr lang="ru-RU" dirty="0" smtClean="0"/>
              <a:t>На сегодняшний день ботаники выделяют около 350 000 видов овощей. Сюда относятся культуры, которые произрастают на всех континентах Земли, исключая Антарктиду. Одних перцев существует 80 видов. Такое многообразие достигается путем селекционной работы и проведения различных исследований</a:t>
            </a:r>
            <a:endParaRPr lang="ru-RU" dirty="0"/>
          </a:p>
        </p:txBody>
      </p:sp>
      <p:pic>
        <p:nvPicPr>
          <p:cNvPr id="1026" name="Picture 2" descr="Разные виды перцев"/>
          <p:cNvPicPr>
            <a:picLocks noChangeAspect="1" noChangeArrowheads="1"/>
          </p:cNvPicPr>
          <p:nvPr/>
        </p:nvPicPr>
        <p:blipFill>
          <a:blip r:embed="rId2"/>
          <a:srcRect/>
          <a:stretch>
            <a:fillRect/>
          </a:stretch>
        </p:blipFill>
        <p:spPr bwMode="auto">
          <a:xfrm>
            <a:off x="1785918" y="2500306"/>
            <a:ext cx="5796236" cy="414340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4" name="Текст 3"/>
          <p:cNvSpPr>
            <a:spLocks noGrp="1"/>
          </p:cNvSpPr>
          <p:nvPr>
            <p:ph type="body" sz="half" idx="2"/>
          </p:nvPr>
        </p:nvSpPr>
        <p:spPr/>
        <p:txBody>
          <a:bodyPr/>
          <a:lstStyle/>
          <a:p>
            <a:r>
              <a:rPr lang="ru-RU" dirty="0" smtClean="0"/>
              <a:t>Капуста брокколи </a:t>
            </a:r>
            <a:endParaRPr lang="ru-RU" dirty="0"/>
          </a:p>
        </p:txBody>
      </p:sp>
      <p:pic>
        <p:nvPicPr>
          <p:cNvPr id="32770" name="Picture 2" descr="http://interesno.club/wp-content/uploads/2017/08/2-15-1024x682.jpg"/>
          <p:cNvPicPr>
            <a:picLocks noGrp="1" noChangeAspect="1" noChangeArrowheads="1"/>
          </p:cNvPicPr>
          <p:nvPr>
            <p:ph type="pic" idx="1"/>
          </p:nvPr>
        </p:nvPicPr>
        <p:blipFill>
          <a:blip r:embed="rId2" cstate="print"/>
          <a:srcRect l="5483" r="5483"/>
          <a:stretch>
            <a:fillRect/>
          </a:stretch>
        </p:blipFill>
        <p:spPr bwMode="auto">
          <a:prstGeom prst="rect">
            <a:avLst/>
          </a:prstGeom>
          <a:noFill/>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4" name="Текст 3"/>
          <p:cNvSpPr>
            <a:spLocks noGrp="1"/>
          </p:cNvSpPr>
          <p:nvPr>
            <p:ph type="body" sz="half" idx="2"/>
          </p:nvPr>
        </p:nvSpPr>
        <p:spPr/>
        <p:txBody>
          <a:bodyPr/>
          <a:lstStyle/>
          <a:p>
            <a:endParaRPr lang="ru-RU"/>
          </a:p>
        </p:txBody>
      </p:sp>
      <p:pic>
        <p:nvPicPr>
          <p:cNvPr id="99330" name="Picture 2" descr="https://pro-dachnikov.com/uploads/posts/2021-11/1638023182_19-pro-dachnikov-com-p-daikon-foto-19.jpg"/>
          <p:cNvPicPr>
            <a:picLocks noGrp="1" noChangeAspect="1" noChangeArrowheads="1"/>
          </p:cNvPicPr>
          <p:nvPr>
            <p:ph type="pic" idx="1"/>
          </p:nvPr>
        </p:nvPicPr>
        <p:blipFill>
          <a:blip r:embed="rId2"/>
          <a:srcRect t="149" b="149"/>
          <a:stretch>
            <a:fillRect/>
          </a:stretch>
        </p:blipFill>
        <p:spPr bwMode="auto">
          <a:prstGeom prst="rect">
            <a:avLst/>
          </a:prstGeom>
          <a:noFill/>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4" name="Текст 3"/>
          <p:cNvSpPr>
            <a:spLocks noGrp="1"/>
          </p:cNvSpPr>
          <p:nvPr>
            <p:ph type="body" sz="half" idx="2"/>
          </p:nvPr>
        </p:nvSpPr>
        <p:spPr/>
        <p:txBody>
          <a:bodyPr/>
          <a:lstStyle/>
          <a:p>
            <a:r>
              <a:rPr lang="ru-RU" dirty="0" err="1" smtClean="0"/>
              <a:t>Дайкон</a:t>
            </a:r>
            <a:r>
              <a:rPr lang="ru-RU" dirty="0" smtClean="0"/>
              <a:t> </a:t>
            </a:r>
            <a:endParaRPr lang="ru-RU" dirty="0"/>
          </a:p>
        </p:txBody>
      </p:sp>
      <p:pic>
        <p:nvPicPr>
          <p:cNvPr id="99330" name="Picture 2" descr="https://pro-dachnikov.com/uploads/posts/2021-11/1638023182_19-pro-dachnikov-com-p-daikon-foto-19.jpg"/>
          <p:cNvPicPr>
            <a:picLocks noGrp="1" noChangeAspect="1" noChangeArrowheads="1"/>
          </p:cNvPicPr>
          <p:nvPr>
            <p:ph type="pic" idx="1"/>
          </p:nvPr>
        </p:nvPicPr>
        <p:blipFill>
          <a:blip r:embed="rId2"/>
          <a:srcRect t="149" b="149"/>
          <a:stretch>
            <a:fillRect/>
          </a:stretch>
        </p:blipFill>
        <p:spPr bwMode="auto">
          <a:prstGeom prst="rect">
            <a:avLst/>
          </a:prstGeom>
          <a:noFill/>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4" name="Текст 3"/>
          <p:cNvSpPr>
            <a:spLocks noGrp="1"/>
          </p:cNvSpPr>
          <p:nvPr>
            <p:ph type="body" sz="half" idx="2"/>
          </p:nvPr>
        </p:nvSpPr>
        <p:spPr/>
        <p:txBody>
          <a:bodyPr/>
          <a:lstStyle/>
          <a:p>
            <a:endParaRPr lang="ru-RU"/>
          </a:p>
        </p:txBody>
      </p:sp>
      <p:pic>
        <p:nvPicPr>
          <p:cNvPr id="68610" name="Picture 2" descr="https://gusiyabloni.com/wp-content/uploads/2017/07/Uborka-baklazhanov.jpg"/>
          <p:cNvPicPr>
            <a:picLocks noGrp="1" noChangeAspect="1" noChangeArrowheads="1"/>
          </p:cNvPicPr>
          <p:nvPr>
            <p:ph type="pic" idx="1"/>
          </p:nvPr>
        </p:nvPicPr>
        <p:blipFill>
          <a:blip r:embed="rId2" cstate="print"/>
          <a:srcRect l="7097" r="7097"/>
          <a:stretch>
            <a:fillRect/>
          </a:stretch>
        </p:blipFill>
        <p:spPr bwMode="auto">
          <a:prstGeom prst="rect">
            <a:avLst/>
          </a:prstGeom>
          <a:noFill/>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4" name="Текст 3"/>
          <p:cNvSpPr>
            <a:spLocks noGrp="1"/>
          </p:cNvSpPr>
          <p:nvPr>
            <p:ph type="body" sz="half" idx="2"/>
          </p:nvPr>
        </p:nvSpPr>
        <p:spPr/>
        <p:txBody>
          <a:bodyPr/>
          <a:lstStyle/>
          <a:p>
            <a:r>
              <a:rPr lang="ru-RU" dirty="0" smtClean="0"/>
              <a:t>Баклажан </a:t>
            </a:r>
            <a:endParaRPr lang="ru-RU" dirty="0"/>
          </a:p>
        </p:txBody>
      </p:sp>
      <p:pic>
        <p:nvPicPr>
          <p:cNvPr id="68610" name="Picture 2" descr="https://gusiyabloni.com/wp-content/uploads/2017/07/Uborka-baklazhanov.jpg"/>
          <p:cNvPicPr>
            <a:picLocks noGrp="1" noChangeAspect="1" noChangeArrowheads="1"/>
          </p:cNvPicPr>
          <p:nvPr>
            <p:ph type="pic" idx="1"/>
          </p:nvPr>
        </p:nvPicPr>
        <p:blipFill>
          <a:blip r:embed="rId2" cstate="print"/>
          <a:srcRect l="7097" r="7097"/>
          <a:stretch>
            <a:fillRect/>
          </a:stretch>
        </p:blipFill>
        <p:spPr bwMode="auto">
          <a:prstGeom prst="rect">
            <a:avLst/>
          </a:prstGeom>
          <a:noFill/>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4" name="Текст 3"/>
          <p:cNvSpPr>
            <a:spLocks noGrp="1"/>
          </p:cNvSpPr>
          <p:nvPr>
            <p:ph type="body" sz="half" idx="2"/>
          </p:nvPr>
        </p:nvSpPr>
        <p:spPr/>
        <p:txBody>
          <a:bodyPr/>
          <a:lstStyle/>
          <a:p>
            <a:endParaRPr lang="ru-RU"/>
          </a:p>
        </p:txBody>
      </p:sp>
      <p:pic>
        <p:nvPicPr>
          <p:cNvPr id="31746" name="Picture 2" descr="http://grounde.ru/wp-content/uploads/2014/09/listovaya-svekla-sorta-8.jpg"/>
          <p:cNvPicPr>
            <a:picLocks noGrp="1" noChangeAspect="1" noChangeArrowheads="1"/>
          </p:cNvPicPr>
          <p:nvPr>
            <p:ph type="pic" idx="1"/>
          </p:nvPr>
        </p:nvPicPr>
        <p:blipFill>
          <a:blip r:embed="rId2" cstate="print"/>
          <a:srcRect t="12704" b="12704"/>
          <a:stretch>
            <a:fillRect/>
          </a:stretch>
        </p:blipFill>
        <p:spPr bwMode="auto">
          <a:prstGeom prst="rect">
            <a:avLst/>
          </a:prstGeom>
          <a:noFill/>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4" name="Текст 3"/>
          <p:cNvSpPr>
            <a:spLocks noGrp="1"/>
          </p:cNvSpPr>
          <p:nvPr>
            <p:ph type="body" sz="half" idx="2"/>
          </p:nvPr>
        </p:nvSpPr>
        <p:spPr/>
        <p:txBody>
          <a:bodyPr/>
          <a:lstStyle/>
          <a:p>
            <a:r>
              <a:rPr lang="ru-RU" dirty="0" smtClean="0"/>
              <a:t>Мангольд </a:t>
            </a:r>
            <a:endParaRPr lang="ru-RU" dirty="0"/>
          </a:p>
        </p:txBody>
      </p:sp>
      <p:pic>
        <p:nvPicPr>
          <p:cNvPr id="31746" name="Picture 2" descr="http://grounde.ru/wp-content/uploads/2014/09/listovaya-svekla-sorta-8.jpg"/>
          <p:cNvPicPr>
            <a:picLocks noGrp="1" noChangeAspect="1" noChangeArrowheads="1"/>
          </p:cNvPicPr>
          <p:nvPr>
            <p:ph type="pic" idx="1"/>
          </p:nvPr>
        </p:nvPicPr>
        <p:blipFill>
          <a:blip r:embed="rId2" cstate="print"/>
          <a:srcRect t="12704" b="12704"/>
          <a:stretch>
            <a:fillRect/>
          </a:stretch>
        </p:blipFill>
        <p:spPr bwMode="auto">
          <a:prstGeom prst="rect">
            <a:avLst/>
          </a:prstGeom>
          <a:noFill/>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4" name="Текст 3"/>
          <p:cNvSpPr>
            <a:spLocks noGrp="1"/>
          </p:cNvSpPr>
          <p:nvPr>
            <p:ph type="body" sz="half" idx="2"/>
          </p:nvPr>
        </p:nvSpPr>
        <p:spPr/>
        <p:txBody>
          <a:bodyPr/>
          <a:lstStyle/>
          <a:p>
            <a:endParaRPr lang="ru-RU"/>
          </a:p>
        </p:txBody>
      </p:sp>
      <p:pic>
        <p:nvPicPr>
          <p:cNvPr id="37890" name="Picture 2" descr="http://i.tavriav.ua/articles/0/74.jpg"/>
          <p:cNvPicPr>
            <a:picLocks noGrp="1" noChangeAspect="1" noChangeArrowheads="1"/>
          </p:cNvPicPr>
          <p:nvPr>
            <p:ph type="pic" idx="1"/>
          </p:nvPr>
        </p:nvPicPr>
        <p:blipFill>
          <a:blip r:embed="rId2" cstate="print"/>
          <a:srcRect t="3235" b="3235"/>
          <a:stretch>
            <a:fillRect/>
          </a:stretch>
        </p:blipFill>
        <p:spPr bwMode="auto">
          <a:prstGeom prst="rect">
            <a:avLst/>
          </a:prstGeom>
          <a:noFill/>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4" name="Текст 3"/>
          <p:cNvSpPr>
            <a:spLocks noGrp="1"/>
          </p:cNvSpPr>
          <p:nvPr>
            <p:ph type="body" sz="half" idx="2"/>
          </p:nvPr>
        </p:nvSpPr>
        <p:spPr/>
        <p:txBody>
          <a:bodyPr/>
          <a:lstStyle/>
          <a:p>
            <a:r>
              <a:rPr lang="ru-RU" dirty="0" smtClean="0"/>
              <a:t>Пекинская капуста </a:t>
            </a:r>
            <a:endParaRPr lang="ru-RU" dirty="0"/>
          </a:p>
        </p:txBody>
      </p:sp>
      <p:pic>
        <p:nvPicPr>
          <p:cNvPr id="37890" name="Picture 2" descr="http://i.tavriav.ua/articles/0/74.jpg"/>
          <p:cNvPicPr>
            <a:picLocks noGrp="1" noChangeAspect="1" noChangeArrowheads="1"/>
          </p:cNvPicPr>
          <p:nvPr>
            <p:ph type="pic" idx="1"/>
          </p:nvPr>
        </p:nvPicPr>
        <p:blipFill>
          <a:blip r:embed="rId2" cstate="print"/>
          <a:srcRect t="3235" b="3235"/>
          <a:stretch>
            <a:fillRect/>
          </a:stretch>
        </p:blipFill>
        <p:spPr bwMode="auto">
          <a:prstGeom prst="rect">
            <a:avLst/>
          </a:prstGeom>
          <a:noFill/>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4" name="Текст 3"/>
          <p:cNvSpPr>
            <a:spLocks noGrp="1"/>
          </p:cNvSpPr>
          <p:nvPr>
            <p:ph type="body" sz="half" idx="2"/>
          </p:nvPr>
        </p:nvSpPr>
        <p:spPr/>
        <p:txBody>
          <a:bodyPr>
            <a:normAutofit/>
          </a:bodyPr>
          <a:lstStyle/>
          <a:p>
            <a:endParaRPr lang="ru-RU" sz="800" dirty="0"/>
          </a:p>
        </p:txBody>
      </p:sp>
      <p:pic>
        <p:nvPicPr>
          <p:cNvPr id="51202" name="Picture 2" descr="http://liberty-rb.ru/images/Tamara/rukola1.jpg"/>
          <p:cNvPicPr>
            <a:picLocks noGrp="1" noChangeAspect="1" noChangeArrowheads="1"/>
          </p:cNvPicPr>
          <p:nvPr>
            <p:ph type="pic" idx="1"/>
          </p:nvPr>
        </p:nvPicPr>
        <p:blipFill>
          <a:blip r:embed="rId2" cstate="print"/>
          <a:srcRect t="130" b="130"/>
          <a:stretch>
            <a:fillRect/>
          </a:stretch>
        </p:blipFill>
        <p:spPr bwMode="auto">
          <a:prstGeom prst="rect">
            <a:avLst/>
          </a:prstGeom>
          <a:noFill/>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Содержимое 5"/>
          <p:cNvSpPr txBox="1">
            <a:spLocks/>
          </p:cNvSpPr>
          <p:nvPr/>
        </p:nvSpPr>
        <p:spPr>
          <a:xfrm>
            <a:off x="142844" y="214290"/>
            <a:ext cx="8643998" cy="3929090"/>
          </a:xfrm>
          <a:prstGeom prst="rect">
            <a:avLst/>
          </a:prstGeom>
        </p:spPr>
        <p:txBody>
          <a:bodyPr>
            <a:normAutofit lnSpcReduction="10000"/>
          </a:bodyPr>
          <a:lstStyle/>
          <a:p>
            <a:pPr marL="448056" marR="0" lvl="0" indent="-384048" algn="l" defTabSz="914400" rtl="0" eaLnBrk="1" fontAlgn="auto" latinLnBrk="0" hangingPunct="1">
              <a:lnSpc>
                <a:spcPct val="100000"/>
              </a:lnSpc>
              <a:spcBef>
                <a:spcPct val="20000"/>
              </a:spcBef>
              <a:spcAft>
                <a:spcPts val="0"/>
              </a:spcAft>
              <a:buClr>
                <a:schemeClr val="accent1"/>
              </a:buClr>
              <a:buSzPct val="80000"/>
              <a:buFont typeface="Wingdings 2"/>
              <a:buChar char=""/>
              <a:tabLst/>
              <a:defRPr/>
            </a:pPr>
            <a:r>
              <a:rPr kumimoji="0" lang="ru-RU" sz="3000" b="0" i="0" u="none" strike="noStrike" kern="1200" cap="none" spc="0" normalizeH="0" baseline="0" noProof="0" dirty="0" smtClean="0">
                <a:ln>
                  <a:noFill/>
                </a:ln>
                <a:solidFill>
                  <a:schemeClr val="tx1"/>
                </a:solidFill>
                <a:effectLst/>
                <a:uLnTx/>
                <a:uFillTx/>
                <a:latin typeface="+mn-lt"/>
                <a:ea typeface="+mn-ea"/>
                <a:cs typeface="+mn-cs"/>
              </a:rPr>
              <a:t>В мире производится более 600 видов овощей, в России – </a:t>
            </a:r>
            <a:r>
              <a:rPr kumimoji="0" lang="ru-RU" sz="3000" b="1" i="0" u="none" strike="noStrike" kern="1200" cap="none" spc="0" normalizeH="0" baseline="0" noProof="0" dirty="0" smtClean="0">
                <a:ln>
                  <a:noFill/>
                </a:ln>
                <a:solidFill>
                  <a:schemeClr val="tx1"/>
                </a:solidFill>
                <a:effectLst/>
                <a:uLnTx/>
                <a:uFillTx/>
                <a:latin typeface="+mn-lt"/>
                <a:ea typeface="+mn-ea"/>
                <a:cs typeface="+mn-cs"/>
              </a:rPr>
              <a:t>около 80</a:t>
            </a:r>
            <a:r>
              <a:rPr kumimoji="0" lang="ru-RU" sz="3000" b="0" i="0" u="none" strike="noStrike" kern="1200" cap="none" spc="0" normalizeH="0" baseline="0" noProof="0" dirty="0" smtClean="0">
                <a:ln>
                  <a:noFill/>
                </a:ln>
                <a:solidFill>
                  <a:schemeClr val="tx1"/>
                </a:solidFill>
                <a:effectLst/>
                <a:uLnTx/>
                <a:uFillTx/>
                <a:latin typeface="+mn-lt"/>
                <a:ea typeface="+mn-ea"/>
                <a:cs typeface="+mn-cs"/>
              </a:rPr>
              <a:t>, что связано с климатическими особенности и национальными традициями. Основными выращиваемыми овощными культурами являются капуста, огурцы, томаты, лук, морковь, столовая свекла, чеснок, кабачки, перец, баклажаны, зеленные культуры, тыква.</a:t>
            </a:r>
            <a:endParaRPr kumimoji="0" lang="ru-RU" sz="3000" b="0" i="0" u="none" strike="noStrike" kern="1200" cap="none" spc="0" normalizeH="0" baseline="0" noProof="0" dirty="0">
              <a:ln>
                <a:noFill/>
              </a:ln>
              <a:solidFill>
                <a:schemeClr val="tx1"/>
              </a:solidFill>
              <a:effectLst/>
              <a:uLnTx/>
              <a:uFillTx/>
              <a:latin typeface="+mn-lt"/>
              <a:ea typeface="+mn-ea"/>
              <a:cs typeface="+mn-cs"/>
            </a:endParaRPr>
          </a:p>
        </p:txBody>
      </p:sp>
      <p:pic>
        <p:nvPicPr>
          <p:cNvPr id="146440" name="Picture 8" descr="https://www.pngplay.com/wp-content/uploads/8/Vegetable-Collection-Transparent-PNG.png"/>
          <p:cNvPicPr>
            <a:picLocks noChangeAspect="1" noChangeArrowheads="1"/>
          </p:cNvPicPr>
          <p:nvPr/>
        </p:nvPicPr>
        <p:blipFill>
          <a:blip r:embed="rId2"/>
          <a:srcRect/>
          <a:stretch>
            <a:fillRect/>
          </a:stretch>
        </p:blipFill>
        <p:spPr bwMode="auto">
          <a:xfrm>
            <a:off x="428596" y="3500438"/>
            <a:ext cx="8143932" cy="3357562"/>
          </a:xfrm>
          <a:prstGeom prst="rect">
            <a:avLst/>
          </a:prstGeom>
          <a:noFill/>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4" name="Текст 3"/>
          <p:cNvSpPr>
            <a:spLocks noGrp="1"/>
          </p:cNvSpPr>
          <p:nvPr>
            <p:ph type="body" sz="half" idx="2"/>
          </p:nvPr>
        </p:nvSpPr>
        <p:spPr/>
        <p:txBody>
          <a:bodyPr>
            <a:normAutofit/>
          </a:bodyPr>
          <a:lstStyle/>
          <a:p>
            <a:r>
              <a:rPr lang="ru-RU" dirty="0" err="1" smtClean="0"/>
              <a:t>Рукола</a:t>
            </a:r>
            <a:r>
              <a:rPr lang="ru-RU" dirty="0" smtClean="0"/>
              <a:t> </a:t>
            </a:r>
            <a:endParaRPr lang="ru-RU" dirty="0"/>
          </a:p>
        </p:txBody>
      </p:sp>
      <p:pic>
        <p:nvPicPr>
          <p:cNvPr id="51202" name="Picture 2" descr="http://liberty-rb.ru/images/Tamara/rukola1.jpg"/>
          <p:cNvPicPr>
            <a:picLocks noGrp="1" noChangeAspect="1" noChangeArrowheads="1"/>
          </p:cNvPicPr>
          <p:nvPr>
            <p:ph type="pic" idx="1"/>
          </p:nvPr>
        </p:nvPicPr>
        <p:blipFill>
          <a:blip r:embed="rId2" cstate="print"/>
          <a:srcRect t="130" b="130"/>
          <a:stretch>
            <a:fillRect/>
          </a:stretch>
        </p:blipFill>
        <p:spPr bwMode="auto">
          <a:prstGeom prst="rect">
            <a:avLst/>
          </a:prstGeom>
          <a:noFill/>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4" name="Текст 3"/>
          <p:cNvSpPr>
            <a:spLocks noGrp="1"/>
          </p:cNvSpPr>
          <p:nvPr>
            <p:ph type="body" sz="half" idx="2"/>
          </p:nvPr>
        </p:nvSpPr>
        <p:spPr/>
        <p:txBody>
          <a:bodyPr/>
          <a:lstStyle/>
          <a:p>
            <a:endParaRPr lang="ru-RU"/>
          </a:p>
        </p:txBody>
      </p:sp>
      <p:pic>
        <p:nvPicPr>
          <p:cNvPr id="36866" name="Picture 2" descr="http://www.alinblog9ja.com/images/Onion.jpg"/>
          <p:cNvPicPr>
            <a:picLocks noGrp="1" noChangeAspect="1" noChangeArrowheads="1"/>
          </p:cNvPicPr>
          <p:nvPr>
            <p:ph type="pic" idx="1"/>
          </p:nvPr>
        </p:nvPicPr>
        <p:blipFill>
          <a:blip r:embed="rId2" cstate="print"/>
          <a:srcRect l="12350" r="12350"/>
          <a:stretch>
            <a:fillRect/>
          </a:stretch>
        </p:blipFill>
        <p:spPr bwMode="auto">
          <a:prstGeom prst="rect">
            <a:avLst/>
          </a:prstGeom>
          <a:noFill/>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4" name="Текст 3"/>
          <p:cNvSpPr>
            <a:spLocks noGrp="1"/>
          </p:cNvSpPr>
          <p:nvPr>
            <p:ph type="body" sz="half" idx="2"/>
          </p:nvPr>
        </p:nvSpPr>
        <p:spPr/>
        <p:txBody>
          <a:bodyPr/>
          <a:lstStyle/>
          <a:p>
            <a:r>
              <a:rPr lang="ru-RU" dirty="0" smtClean="0"/>
              <a:t>Репчатый лук</a:t>
            </a:r>
            <a:endParaRPr lang="ru-RU" dirty="0"/>
          </a:p>
        </p:txBody>
      </p:sp>
      <p:pic>
        <p:nvPicPr>
          <p:cNvPr id="36866" name="Picture 2" descr="http://www.alinblog9ja.com/images/Onion.jpg"/>
          <p:cNvPicPr>
            <a:picLocks noGrp="1" noChangeAspect="1" noChangeArrowheads="1"/>
          </p:cNvPicPr>
          <p:nvPr>
            <p:ph type="pic" idx="1"/>
          </p:nvPr>
        </p:nvPicPr>
        <p:blipFill>
          <a:blip r:embed="rId2" cstate="print"/>
          <a:srcRect l="12350" r="12350"/>
          <a:stretch>
            <a:fillRect/>
          </a:stretch>
        </p:blipFill>
        <p:spPr bwMode="auto">
          <a:prstGeom prst="rect">
            <a:avLst/>
          </a:prstGeom>
          <a:noFill/>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4" name="Текст 3"/>
          <p:cNvSpPr>
            <a:spLocks noGrp="1"/>
          </p:cNvSpPr>
          <p:nvPr>
            <p:ph type="body" sz="half" idx="2"/>
          </p:nvPr>
        </p:nvSpPr>
        <p:spPr/>
        <p:txBody>
          <a:bodyPr/>
          <a:lstStyle/>
          <a:p>
            <a:r>
              <a:rPr lang="ru-RU" dirty="0" smtClean="0"/>
              <a:t>Капуста белокочанная, савойская, </a:t>
            </a:r>
            <a:r>
              <a:rPr lang="ru-RU" dirty="0" err="1" smtClean="0"/>
              <a:t>брюсельская</a:t>
            </a:r>
            <a:endParaRPr lang="ru-RU" dirty="0" smtClean="0"/>
          </a:p>
          <a:p>
            <a:endParaRPr lang="ru-RU" dirty="0"/>
          </a:p>
        </p:txBody>
      </p:sp>
      <p:pic>
        <p:nvPicPr>
          <p:cNvPr id="35842" name="Picture 2" descr="https://s1.1zoom.ru/big0/12/429046-svetik.jpg"/>
          <p:cNvPicPr>
            <a:picLocks noGrp="1" noChangeAspect="1" noChangeArrowheads="1"/>
          </p:cNvPicPr>
          <p:nvPr>
            <p:ph type="pic" idx="1"/>
          </p:nvPr>
        </p:nvPicPr>
        <p:blipFill>
          <a:blip r:embed="rId2" cstate="print"/>
          <a:srcRect l="5457" r="5457"/>
          <a:stretch>
            <a:fillRect/>
          </a:stretch>
        </p:blipFill>
        <p:spPr bwMode="auto">
          <a:prstGeom prst="rect">
            <a:avLst/>
          </a:prstGeom>
          <a:noFill/>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4" name="Текст 3"/>
          <p:cNvSpPr>
            <a:spLocks noGrp="1"/>
          </p:cNvSpPr>
          <p:nvPr>
            <p:ph type="body" sz="half" idx="2"/>
          </p:nvPr>
        </p:nvSpPr>
        <p:spPr/>
        <p:txBody>
          <a:bodyPr/>
          <a:lstStyle/>
          <a:p>
            <a:endParaRPr lang="ru-RU"/>
          </a:p>
        </p:txBody>
      </p:sp>
      <p:pic>
        <p:nvPicPr>
          <p:cNvPr id="40962" name="Picture 2" descr="http://nnimgt-a.akamaihd.net/transform/v1/crop/frm/32UQzXcwHuv6EtT6StXJwQK/c868184b-9728-4c45-bdac-308fce7cbfd8.jpg/r0_103_2128_1305_w1200_h678_fmax.jpg"/>
          <p:cNvPicPr>
            <a:picLocks noGrp="1" noChangeAspect="1" noChangeArrowheads="1"/>
          </p:cNvPicPr>
          <p:nvPr>
            <p:ph type="pic" idx="1"/>
          </p:nvPr>
        </p:nvPicPr>
        <p:blipFill>
          <a:blip r:embed="rId2" cstate="print"/>
          <a:srcRect l="12235" r="12235"/>
          <a:stretch>
            <a:fillRect/>
          </a:stretch>
        </p:blipFill>
        <p:spPr bwMode="auto">
          <a:prstGeom prst="rect">
            <a:avLst/>
          </a:prstGeom>
          <a:noFill/>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4" name="Текст 3"/>
          <p:cNvSpPr>
            <a:spLocks noGrp="1"/>
          </p:cNvSpPr>
          <p:nvPr>
            <p:ph type="body" sz="half" idx="2"/>
          </p:nvPr>
        </p:nvSpPr>
        <p:spPr/>
        <p:txBody>
          <a:bodyPr/>
          <a:lstStyle/>
          <a:p>
            <a:r>
              <a:rPr lang="ru-RU" dirty="0" smtClean="0"/>
              <a:t>Шпинат </a:t>
            </a:r>
            <a:endParaRPr lang="ru-RU" dirty="0"/>
          </a:p>
        </p:txBody>
      </p:sp>
      <p:pic>
        <p:nvPicPr>
          <p:cNvPr id="40962" name="Picture 2" descr="http://nnimgt-a.akamaihd.net/transform/v1/crop/frm/32UQzXcwHuv6EtT6StXJwQK/c868184b-9728-4c45-bdac-308fce7cbfd8.jpg/r0_103_2128_1305_w1200_h678_fmax.jpg"/>
          <p:cNvPicPr>
            <a:picLocks noGrp="1" noChangeAspect="1" noChangeArrowheads="1"/>
          </p:cNvPicPr>
          <p:nvPr>
            <p:ph type="pic" idx="1"/>
          </p:nvPr>
        </p:nvPicPr>
        <p:blipFill>
          <a:blip r:embed="rId2" cstate="print"/>
          <a:srcRect l="12235" r="12235"/>
          <a:stretch>
            <a:fillRect/>
          </a:stretch>
        </p:blipFill>
        <p:spPr bwMode="auto">
          <a:prstGeom prst="rect">
            <a:avLst/>
          </a:prstGeom>
          <a:noFill/>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4" name="Текст 3"/>
          <p:cNvSpPr>
            <a:spLocks noGrp="1"/>
          </p:cNvSpPr>
          <p:nvPr>
            <p:ph type="body" sz="half" idx="2"/>
          </p:nvPr>
        </p:nvSpPr>
        <p:spPr/>
        <p:txBody>
          <a:bodyPr/>
          <a:lstStyle/>
          <a:p>
            <a:endParaRPr lang="ru-RU"/>
          </a:p>
        </p:txBody>
      </p:sp>
      <p:pic>
        <p:nvPicPr>
          <p:cNvPr id="73730" name="Picture 2" descr="https://www.nastroy.net/images/201707/739-1500884288.jpg"/>
          <p:cNvPicPr>
            <a:picLocks noGrp="1" noChangeAspect="1" noChangeArrowheads="1"/>
          </p:cNvPicPr>
          <p:nvPr>
            <p:ph type="pic" idx="1"/>
          </p:nvPr>
        </p:nvPicPr>
        <p:blipFill>
          <a:blip r:embed="rId2" cstate="print"/>
          <a:srcRect t="130" b="130"/>
          <a:stretch>
            <a:fillRect/>
          </a:stretch>
        </p:blipFill>
        <p:spPr bwMode="auto">
          <a:prstGeom prst="rect">
            <a:avLst/>
          </a:prstGeom>
          <a:noFill/>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4" name="Текст 3"/>
          <p:cNvSpPr>
            <a:spLocks noGrp="1"/>
          </p:cNvSpPr>
          <p:nvPr>
            <p:ph type="body" sz="half" idx="2"/>
          </p:nvPr>
        </p:nvSpPr>
        <p:spPr/>
        <p:txBody>
          <a:bodyPr/>
          <a:lstStyle/>
          <a:p>
            <a:r>
              <a:rPr lang="ru-RU" dirty="0" smtClean="0"/>
              <a:t>Капуста </a:t>
            </a:r>
            <a:r>
              <a:rPr lang="ru-RU" dirty="0" err="1" smtClean="0"/>
              <a:t>брюсельская</a:t>
            </a:r>
            <a:r>
              <a:rPr lang="ru-RU" dirty="0" smtClean="0"/>
              <a:t> </a:t>
            </a:r>
            <a:endParaRPr lang="ru-RU" dirty="0"/>
          </a:p>
        </p:txBody>
      </p:sp>
      <p:pic>
        <p:nvPicPr>
          <p:cNvPr id="73730" name="Picture 2" descr="https://www.nastroy.net/images/201707/739-1500884288.jpg"/>
          <p:cNvPicPr>
            <a:picLocks noGrp="1" noChangeAspect="1" noChangeArrowheads="1"/>
          </p:cNvPicPr>
          <p:nvPr>
            <p:ph type="pic" idx="1"/>
          </p:nvPr>
        </p:nvPicPr>
        <p:blipFill>
          <a:blip r:embed="rId2" cstate="print"/>
          <a:srcRect t="130" b="130"/>
          <a:stretch>
            <a:fillRect/>
          </a:stretch>
        </p:blipFill>
        <p:spPr bwMode="auto">
          <a:prstGeom prst="rect">
            <a:avLst/>
          </a:prstGeom>
          <a:noFill/>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4" name="Текст 3"/>
          <p:cNvSpPr>
            <a:spLocks noGrp="1"/>
          </p:cNvSpPr>
          <p:nvPr>
            <p:ph type="body" sz="half" idx="2"/>
          </p:nvPr>
        </p:nvSpPr>
        <p:spPr/>
        <p:txBody>
          <a:bodyPr/>
          <a:lstStyle/>
          <a:p>
            <a:endParaRPr lang="ru-RU"/>
          </a:p>
        </p:txBody>
      </p:sp>
      <p:pic>
        <p:nvPicPr>
          <p:cNvPr id="39938" name="Picture 2" descr="http://www.vancats.ru/images_7/Luk/Leek-1.jpg"/>
          <p:cNvPicPr>
            <a:picLocks noGrp="1" noChangeAspect="1" noChangeArrowheads="1"/>
          </p:cNvPicPr>
          <p:nvPr>
            <p:ph type="pic" idx="1"/>
          </p:nvPr>
        </p:nvPicPr>
        <p:blipFill>
          <a:blip r:embed="rId2" cstate="print"/>
          <a:srcRect l="12068" r="12068"/>
          <a:stretch>
            <a:fillRect/>
          </a:stretch>
        </p:blipFill>
        <p:spPr bwMode="auto">
          <a:prstGeom prst="rect">
            <a:avLst/>
          </a:prstGeom>
          <a:noFill/>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4" name="Текст 3"/>
          <p:cNvSpPr>
            <a:spLocks noGrp="1"/>
          </p:cNvSpPr>
          <p:nvPr>
            <p:ph type="body" sz="half" idx="2"/>
          </p:nvPr>
        </p:nvSpPr>
        <p:spPr/>
        <p:txBody>
          <a:bodyPr/>
          <a:lstStyle/>
          <a:p>
            <a:r>
              <a:rPr lang="ru-RU" dirty="0" smtClean="0"/>
              <a:t>лук-порей</a:t>
            </a:r>
            <a:endParaRPr lang="ru-RU" dirty="0"/>
          </a:p>
        </p:txBody>
      </p:sp>
      <p:pic>
        <p:nvPicPr>
          <p:cNvPr id="39938" name="Picture 2" descr="http://www.vancats.ru/images_7/Luk/Leek-1.jpg"/>
          <p:cNvPicPr>
            <a:picLocks noGrp="1" noChangeAspect="1" noChangeArrowheads="1"/>
          </p:cNvPicPr>
          <p:nvPr>
            <p:ph type="pic" idx="1"/>
          </p:nvPr>
        </p:nvPicPr>
        <p:blipFill>
          <a:blip r:embed="rId2" cstate="print"/>
          <a:srcRect l="12068" r="12068"/>
          <a:stretch>
            <a:fillRect/>
          </a:stretch>
        </p:blipFill>
        <p:spPr bwMode="auto">
          <a:prstGeom prst="rect">
            <a:avLst/>
          </a:prstGeom>
          <a:noFill/>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s://fleuramour.ru/wp-content/uploads/b/9/c/b9c696315e032cda2e8dc987b80f8754.jpeg"/>
          <p:cNvPicPr>
            <a:picLocks noChangeAspect="1" noChangeArrowheads="1"/>
          </p:cNvPicPr>
          <p:nvPr/>
        </p:nvPicPr>
        <p:blipFill>
          <a:blip r:embed="rId2"/>
          <a:srcRect l="5426" r="5426"/>
          <a:stretch>
            <a:fillRect/>
          </a:stretch>
        </p:blipFill>
        <p:spPr bwMode="auto">
          <a:xfrm>
            <a:off x="0" y="-17459"/>
            <a:ext cx="9144000" cy="6875459"/>
          </a:xfrm>
          <a:prstGeom prst="rect">
            <a:avLst/>
          </a:prstGeom>
          <a:noFill/>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4" name="Текст 3"/>
          <p:cNvSpPr>
            <a:spLocks noGrp="1"/>
          </p:cNvSpPr>
          <p:nvPr>
            <p:ph type="body" sz="half" idx="2"/>
          </p:nvPr>
        </p:nvSpPr>
        <p:spPr/>
        <p:txBody>
          <a:bodyPr/>
          <a:lstStyle/>
          <a:p>
            <a:endParaRPr lang="ru-RU"/>
          </a:p>
        </p:txBody>
      </p:sp>
      <p:pic>
        <p:nvPicPr>
          <p:cNvPr id="38914" name="Picture 2" descr="http://onlinenews24.net/uploads/posts/2017/10/06/70224.jpg"/>
          <p:cNvPicPr>
            <a:picLocks noGrp="1" noChangeAspect="1" noChangeArrowheads="1"/>
          </p:cNvPicPr>
          <p:nvPr>
            <p:ph type="pic" idx="1"/>
          </p:nvPr>
        </p:nvPicPr>
        <p:blipFill>
          <a:blip r:embed="rId2" cstate="print"/>
          <a:srcRect t="1997" b="1997"/>
          <a:stretch>
            <a:fillRect/>
          </a:stretch>
        </p:blipFill>
        <p:spPr bwMode="auto">
          <a:prstGeom prst="rect">
            <a:avLst/>
          </a:prstGeom>
          <a:noFill/>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4" name="Текст 3"/>
          <p:cNvSpPr>
            <a:spLocks noGrp="1"/>
          </p:cNvSpPr>
          <p:nvPr>
            <p:ph type="body" sz="half" idx="2"/>
          </p:nvPr>
        </p:nvSpPr>
        <p:spPr/>
        <p:txBody>
          <a:bodyPr/>
          <a:lstStyle/>
          <a:p>
            <a:r>
              <a:rPr lang="ru-RU" dirty="0" err="1" smtClean="0"/>
              <a:t>Патисоны</a:t>
            </a:r>
            <a:r>
              <a:rPr lang="ru-RU" dirty="0" smtClean="0"/>
              <a:t> </a:t>
            </a:r>
            <a:endParaRPr lang="ru-RU" dirty="0"/>
          </a:p>
        </p:txBody>
      </p:sp>
      <p:pic>
        <p:nvPicPr>
          <p:cNvPr id="38914" name="Picture 2" descr="http://onlinenews24.net/uploads/posts/2017/10/06/70224.jpg"/>
          <p:cNvPicPr>
            <a:picLocks noGrp="1" noChangeAspect="1" noChangeArrowheads="1"/>
          </p:cNvPicPr>
          <p:nvPr>
            <p:ph type="pic" idx="1"/>
          </p:nvPr>
        </p:nvPicPr>
        <p:blipFill>
          <a:blip r:embed="rId2" cstate="print"/>
          <a:srcRect t="1997" b="1997"/>
          <a:stretch>
            <a:fillRect/>
          </a:stretch>
        </p:blipFill>
        <p:spPr bwMode="auto">
          <a:prstGeom prst="rect">
            <a:avLst/>
          </a:prstGeom>
          <a:noFill/>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4" name="Текст 3"/>
          <p:cNvSpPr>
            <a:spLocks noGrp="1"/>
          </p:cNvSpPr>
          <p:nvPr>
            <p:ph type="body" sz="half" idx="2"/>
          </p:nvPr>
        </p:nvSpPr>
        <p:spPr/>
        <p:txBody>
          <a:bodyPr/>
          <a:lstStyle/>
          <a:p>
            <a:r>
              <a:rPr lang="ru-RU" dirty="0" smtClean="0"/>
              <a:t>Капуста белокочанная, пекинская, краснокочанная, брокколи, цветная </a:t>
            </a:r>
            <a:endParaRPr lang="ru-RU" dirty="0"/>
          </a:p>
        </p:txBody>
      </p:sp>
      <p:pic>
        <p:nvPicPr>
          <p:cNvPr id="71682" name="Picture 2" descr="https://static7.depositphotos.com/1002007/780/i/950/depositphotos_7800501-stock-photo-fresh-cabbage.jpg"/>
          <p:cNvPicPr>
            <a:picLocks noGrp="1" noChangeAspect="1" noChangeArrowheads="1"/>
          </p:cNvPicPr>
          <p:nvPr>
            <p:ph type="pic" idx="1"/>
          </p:nvPr>
        </p:nvPicPr>
        <p:blipFill>
          <a:blip r:embed="rId2" cstate="print"/>
          <a:srcRect l="5614" r="5614"/>
          <a:stretch>
            <a:fillRect/>
          </a:stretch>
        </p:blipFill>
        <p:spPr bwMode="auto">
          <a:prstGeom prst="rect">
            <a:avLst/>
          </a:prstGeom>
          <a:noFill/>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4" name="Текст 3"/>
          <p:cNvSpPr>
            <a:spLocks noGrp="1"/>
          </p:cNvSpPr>
          <p:nvPr>
            <p:ph type="body" sz="half" idx="2"/>
          </p:nvPr>
        </p:nvSpPr>
        <p:spPr/>
        <p:txBody>
          <a:bodyPr/>
          <a:lstStyle/>
          <a:p>
            <a:endParaRPr lang="ru-RU"/>
          </a:p>
        </p:txBody>
      </p:sp>
      <p:pic>
        <p:nvPicPr>
          <p:cNvPr id="66562" name="Picture 2" descr="http://1.bp.blogspot.com/-plkZaKAPeYw/ToLBZhgy82I/AAAAAAAABPM/KgQ3TMJWtT0/s1600/IMG_8071.JPG"/>
          <p:cNvPicPr>
            <a:picLocks noGrp="1" noChangeAspect="1" noChangeArrowheads="1"/>
          </p:cNvPicPr>
          <p:nvPr>
            <p:ph type="pic" idx="1"/>
          </p:nvPr>
        </p:nvPicPr>
        <p:blipFill>
          <a:blip r:embed="rId2" cstate="print"/>
          <a:srcRect l="5426" r="5426"/>
          <a:stretch>
            <a:fillRect/>
          </a:stretch>
        </p:blipFill>
        <p:spPr bwMode="auto">
          <a:prstGeom prst="rect">
            <a:avLst/>
          </a:prstGeom>
          <a:noFill/>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4" name="Текст 3"/>
          <p:cNvSpPr>
            <a:spLocks noGrp="1"/>
          </p:cNvSpPr>
          <p:nvPr>
            <p:ph type="body" sz="half" idx="2"/>
          </p:nvPr>
        </p:nvSpPr>
        <p:spPr/>
        <p:txBody>
          <a:bodyPr/>
          <a:lstStyle/>
          <a:p>
            <a:r>
              <a:rPr lang="ru-RU" dirty="0" err="1" smtClean="0"/>
              <a:t>Вигна</a:t>
            </a:r>
            <a:r>
              <a:rPr lang="ru-RU" dirty="0" smtClean="0"/>
              <a:t> </a:t>
            </a:r>
            <a:endParaRPr lang="ru-RU" dirty="0"/>
          </a:p>
        </p:txBody>
      </p:sp>
      <p:pic>
        <p:nvPicPr>
          <p:cNvPr id="66562" name="Picture 2" descr="http://1.bp.blogspot.com/-plkZaKAPeYw/ToLBZhgy82I/AAAAAAAABPM/KgQ3TMJWtT0/s1600/IMG_8071.JPG"/>
          <p:cNvPicPr>
            <a:picLocks noGrp="1" noChangeAspect="1" noChangeArrowheads="1"/>
          </p:cNvPicPr>
          <p:nvPr>
            <p:ph type="pic" idx="1"/>
          </p:nvPr>
        </p:nvPicPr>
        <p:blipFill>
          <a:blip r:embed="rId2" cstate="print"/>
          <a:srcRect l="5426" r="5426"/>
          <a:stretch>
            <a:fillRect/>
          </a:stretch>
        </p:blipFill>
        <p:spPr bwMode="auto">
          <a:prstGeom prst="rect">
            <a:avLst/>
          </a:prstGeom>
          <a:noFill/>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4" name="Текст 3"/>
          <p:cNvSpPr>
            <a:spLocks noGrp="1"/>
          </p:cNvSpPr>
          <p:nvPr>
            <p:ph type="body" sz="half" idx="2"/>
          </p:nvPr>
        </p:nvSpPr>
        <p:spPr/>
        <p:txBody>
          <a:bodyPr/>
          <a:lstStyle/>
          <a:p>
            <a:endParaRPr lang="ru-RU" dirty="0"/>
          </a:p>
        </p:txBody>
      </p:sp>
      <p:pic>
        <p:nvPicPr>
          <p:cNvPr id="58370" name="Picture 2" descr="http://grodnonews.by/upload/iblock/571/571dd2917be8ead6184470d84c3727ed.jpg"/>
          <p:cNvPicPr>
            <a:picLocks noGrp="1" noChangeAspect="1" noChangeArrowheads="1"/>
          </p:cNvPicPr>
          <p:nvPr>
            <p:ph type="pic" idx="1"/>
          </p:nvPr>
        </p:nvPicPr>
        <p:blipFill>
          <a:blip r:embed="rId2" cstate="print"/>
          <a:srcRect l="5418" r="5418"/>
          <a:stretch>
            <a:fillRect/>
          </a:stretch>
        </p:blipFill>
        <p:spPr bwMode="auto">
          <a:prstGeom prst="rect">
            <a:avLst/>
          </a:prstGeom>
          <a:noFill/>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4" name="Текст 3"/>
          <p:cNvSpPr>
            <a:spLocks noGrp="1"/>
          </p:cNvSpPr>
          <p:nvPr>
            <p:ph type="body" sz="half" idx="2"/>
          </p:nvPr>
        </p:nvSpPr>
        <p:spPr/>
        <p:txBody>
          <a:bodyPr/>
          <a:lstStyle/>
          <a:p>
            <a:r>
              <a:rPr lang="ru-RU" dirty="0" smtClean="0"/>
              <a:t>Морковь, свёкла, капуста, картофель, лук</a:t>
            </a:r>
            <a:endParaRPr lang="ru-RU" dirty="0"/>
          </a:p>
        </p:txBody>
      </p:sp>
      <p:pic>
        <p:nvPicPr>
          <p:cNvPr id="58370" name="Picture 2" descr="http://grodnonews.by/upload/iblock/571/571dd2917be8ead6184470d84c3727ed.jpg"/>
          <p:cNvPicPr>
            <a:picLocks noGrp="1" noChangeAspect="1" noChangeArrowheads="1"/>
          </p:cNvPicPr>
          <p:nvPr>
            <p:ph type="pic" idx="1"/>
          </p:nvPr>
        </p:nvPicPr>
        <p:blipFill>
          <a:blip r:embed="rId2" cstate="print"/>
          <a:srcRect l="5418" r="5418"/>
          <a:stretch>
            <a:fillRect/>
          </a:stretch>
        </p:blipFill>
        <p:spPr bwMode="auto">
          <a:prstGeom prst="rect">
            <a:avLst/>
          </a:prstGeom>
          <a:noFill/>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4" name="Текст 3"/>
          <p:cNvSpPr>
            <a:spLocks noGrp="1"/>
          </p:cNvSpPr>
          <p:nvPr>
            <p:ph type="body" sz="half" idx="2"/>
          </p:nvPr>
        </p:nvSpPr>
        <p:spPr/>
        <p:txBody>
          <a:bodyPr/>
          <a:lstStyle/>
          <a:p>
            <a:r>
              <a:rPr lang="ru-RU" dirty="0" smtClean="0"/>
              <a:t>Сельдерей </a:t>
            </a:r>
            <a:endParaRPr lang="ru-RU" dirty="0"/>
          </a:p>
        </p:txBody>
      </p:sp>
      <p:pic>
        <p:nvPicPr>
          <p:cNvPr id="61442" name="Picture 2" descr="https://im0-tub-ru.yandex.net/i?id=fdad8db1fb06ad684df2e8820426dca0&amp;n=13"/>
          <p:cNvPicPr>
            <a:picLocks noGrp="1" noChangeAspect="1" noChangeArrowheads="1"/>
          </p:cNvPicPr>
          <p:nvPr>
            <p:ph type="pic" idx="1"/>
          </p:nvPr>
        </p:nvPicPr>
        <p:blipFill>
          <a:blip r:embed="rId2" cstate="print"/>
          <a:srcRect l="19226" r="19226"/>
          <a:stretch>
            <a:fillRect/>
          </a:stretch>
        </p:blipFill>
        <p:spPr bwMode="auto">
          <a:prstGeom prst="rect">
            <a:avLst/>
          </a:prstGeom>
          <a:noFill/>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4" name="Текст 3"/>
          <p:cNvSpPr>
            <a:spLocks noGrp="1"/>
          </p:cNvSpPr>
          <p:nvPr>
            <p:ph type="body" sz="half" idx="2"/>
          </p:nvPr>
        </p:nvSpPr>
        <p:spPr/>
        <p:txBody>
          <a:bodyPr/>
          <a:lstStyle/>
          <a:p>
            <a:endParaRPr lang="ru-RU"/>
          </a:p>
        </p:txBody>
      </p:sp>
      <p:pic>
        <p:nvPicPr>
          <p:cNvPr id="44034" name="Picture 2" descr="http://3.bp.blogspot.com/-t-dhDg4FQA8/VafMixLCLUI/AAAAAAAAwuQ/aixx9GCbtwo/s1600/%25D0%25A3%25D0%25B4%25D0%25B8%25D0%25B2%25D0%25B8%25D1%2582%25D0%25B5%25D0%25BB%25D1%258C%25D0%25BD%25D0%25B0%25D1%258F%2B%25D1%2580%25D0%25B5%25D0%25BF%25D0%25B0%2B%25284%2529.jpg"/>
          <p:cNvPicPr>
            <a:picLocks noGrp="1" noChangeAspect="1" noChangeArrowheads="1"/>
          </p:cNvPicPr>
          <p:nvPr>
            <p:ph type="pic" idx="1"/>
          </p:nvPr>
        </p:nvPicPr>
        <p:blipFill>
          <a:blip r:embed="rId2" cstate="print"/>
          <a:srcRect t="130" b="130"/>
          <a:stretch>
            <a:fillRect/>
          </a:stretch>
        </p:blipFill>
        <p:spPr bwMode="auto">
          <a:prstGeom prst="rect">
            <a:avLst/>
          </a:prstGeom>
          <a:noFill/>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4" name="Текст 3"/>
          <p:cNvSpPr>
            <a:spLocks noGrp="1"/>
          </p:cNvSpPr>
          <p:nvPr>
            <p:ph type="body" sz="half" idx="2"/>
          </p:nvPr>
        </p:nvSpPr>
        <p:spPr/>
        <p:txBody>
          <a:bodyPr/>
          <a:lstStyle/>
          <a:p>
            <a:r>
              <a:rPr lang="ru-RU" dirty="0" smtClean="0"/>
              <a:t>Репа </a:t>
            </a:r>
            <a:endParaRPr lang="ru-RU" dirty="0"/>
          </a:p>
        </p:txBody>
      </p:sp>
      <p:pic>
        <p:nvPicPr>
          <p:cNvPr id="44034" name="Picture 2" descr="http://3.bp.blogspot.com/-t-dhDg4FQA8/VafMixLCLUI/AAAAAAAAwuQ/aixx9GCbtwo/s1600/%25D0%25A3%25D0%25B4%25D0%25B8%25D0%25B2%25D0%25B8%25D1%2582%25D0%25B5%25D0%25BB%25D1%258C%25D0%25BD%25D0%25B0%25D1%258F%2B%25D1%2580%25D0%25B5%25D0%25BF%25D0%25B0%2B%25284%2529.jpg"/>
          <p:cNvPicPr>
            <a:picLocks noGrp="1" noChangeAspect="1" noChangeArrowheads="1"/>
          </p:cNvPicPr>
          <p:nvPr>
            <p:ph type="pic" idx="1"/>
          </p:nvPr>
        </p:nvPicPr>
        <p:blipFill>
          <a:blip r:embed="rId2" cstate="print"/>
          <a:srcRect t="130" b="130"/>
          <a:stretch>
            <a:fillRect/>
          </a:stretch>
        </p:blipFill>
        <p:spPr bwMode="auto">
          <a:prstGeom prst="rect">
            <a:avLst/>
          </a:prstGeom>
          <a:noFill/>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500034" y="285728"/>
            <a:ext cx="8229600" cy="3500462"/>
          </a:xfrm>
        </p:spPr>
        <p:txBody>
          <a:bodyPr/>
          <a:lstStyle/>
          <a:p>
            <a:r>
              <a:rPr lang="ru-RU" dirty="0" smtClean="0"/>
              <a:t>Помимо основных овощей огородники любители выращивают много экзотических и редких видов овощей: артишок, </a:t>
            </a:r>
            <a:r>
              <a:rPr lang="ru-RU" dirty="0" err="1" smtClean="0"/>
              <a:t>вигна</a:t>
            </a:r>
            <a:r>
              <a:rPr lang="ru-RU" dirty="0" smtClean="0"/>
              <a:t>, </a:t>
            </a:r>
            <a:r>
              <a:rPr lang="ru-RU" dirty="0" err="1" smtClean="0"/>
              <a:t>дайкон</a:t>
            </a:r>
            <a:r>
              <a:rPr lang="ru-RU" dirty="0" smtClean="0"/>
              <a:t>, </a:t>
            </a:r>
            <a:r>
              <a:rPr lang="ru-RU" dirty="0" err="1" smtClean="0"/>
              <a:t>романеско</a:t>
            </a:r>
            <a:r>
              <a:rPr lang="ru-RU" dirty="0" smtClean="0"/>
              <a:t>, мангольд, эндивий, спаржа, физалис, различные виды капусты, различные виды салатов.</a:t>
            </a:r>
            <a:endParaRPr lang="ru-RU" dirty="0"/>
          </a:p>
        </p:txBody>
      </p:sp>
      <p:pic>
        <p:nvPicPr>
          <p:cNvPr id="4" name="Picture 6" descr="https://avatanplus.com/files/resources/original/58a20afc87c0a15a38faea8c.png"/>
          <p:cNvPicPr>
            <a:picLocks noChangeAspect="1" noChangeArrowheads="1"/>
          </p:cNvPicPr>
          <p:nvPr/>
        </p:nvPicPr>
        <p:blipFill>
          <a:blip r:embed="rId2"/>
          <a:srcRect/>
          <a:stretch>
            <a:fillRect/>
          </a:stretch>
        </p:blipFill>
        <p:spPr bwMode="auto">
          <a:xfrm>
            <a:off x="142844" y="3786190"/>
            <a:ext cx="8913496" cy="2918023"/>
          </a:xfrm>
          <a:prstGeom prst="rect">
            <a:avLst/>
          </a:prstGeom>
          <a:noFill/>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4" name="Текст 3"/>
          <p:cNvSpPr>
            <a:spLocks noGrp="1"/>
          </p:cNvSpPr>
          <p:nvPr>
            <p:ph type="body" sz="half" idx="2"/>
          </p:nvPr>
        </p:nvSpPr>
        <p:spPr/>
        <p:txBody>
          <a:bodyPr/>
          <a:lstStyle/>
          <a:p>
            <a:endParaRPr lang="ru-RU"/>
          </a:p>
        </p:txBody>
      </p:sp>
      <p:pic>
        <p:nvPicPr>
          <p:cNvPr id="141314" name="Picture 2" descr="https://greeninhouse.ru/wp-content/uploads/2016/09/%D0%BA%D0%B0%D0%BA-%D0%B2%D1%8B%D1%80%D0%B0%D1%81%D1%82%D0%B8%D1%82%D1%8C-%D1%80%D1%83%D0%BA%D0%BE%D0%BB%D1%83.jpg"/>
          <p:cNvPicPr>
            <a:picLocks noGrp="1" noChangeAspect="1" noChangeArrowheads="1"/>
          </p:cNvPicPr>
          <p:nvPr>
            <p:ph type="pic" idx="1"/>
          </p:nvPr>
        </p:nvPicPr>
        <p:blipFill>
          <a:blip r:embed="rId2"/>
          <a:srcRect l="5440" r="5440"/>
          <a:stretch>
            <a:fillRect/>
          </a:stretch>
        </p:blipFill>
        <p:spPr bwMode="auto">
          <a:prstGeom prst="rect">
            <a:avLst/>
          </a:prstGeom>
          <a:noFill/>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4" name="Текст 3"/>
          <p:cNvSpPr>
            <a:spLocks noGrp="1"/>
          </p:cNvSpPr>
          <p:nvPr>
            <p:ph type="body" sz="half" idx="2"/>
          </p:nvPr>
        </p:nvSpPr>
        <p:spPr/>
        <p:txBody>
          <a:bodyPr/>
          <a:lstStyle/>
          <a:p>
            <a:r>
              <a:rPr lang="ru-RU" dirty="0" err="1" smtClean="0"/>
              <a:t>Руккола</a:t>
            </a:r>
            <a:r>
              <a:rPr lang="ru-RU" dirty="0" smtClean="0"/>
              <a:t> </a:t>
            </a:r>
            <a:endParaRPr lang="ru-RU" dirty="0"/>
          </a:p>
        </p:txBody>
      </p:sp>
      <p:pic>
        <p:nvPicPr>
          <p:cNvPr id="141314" name="Picture 2" descr="https://greeninhouse.ru/wp-content/uploads/2016/09/%D0%BA%D0%B0%D0%BA-%D0%B2%D1%8B%D1%80%D0%B0%D1%81%D1%82%D0%B8%D1%82%D1%8C-%D1%80%D1%83%D0%BA%D0%BE%D0%BB%D1%83.jpg"/>
          <p:cNvPicPr>
            <a:picLocks noGrp="1" noChangeAspect="1" noChangeArrowheads="1"/>
          </p:cNvPicPr>
          <p:nvPr>
            <p:ph type="pic" idx="1"/>
          </p:nvPr>
        </p:nvPicPr>
        <p:blipFill>
          <a:blip r:embed="rId2"/>
          <a:srcRect l="5440" r="5440"/>
          <a:stretch>
            <a:fillRect/>
          </a:stretch>
        </p:blipFill>
        <p:spPr bwMode="auto">
          <a:prstGeom prst="rect">
            <a:avLst/>
          </a:prstGeom>
          <a:noFill/>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4" name="Текст 3"/>
          <p:cNvSpPr>
            <a:spLocks noGrp="1"/>
          </p:cNvSpPr>
          <p:nvPr>
            <p:ph type="body" sz="half" idx="2"/>
          </p:nvPr>
        </p:nvSpPr>
        <p:spPr/>
        <p:txBody>
          <a:bodyPr/>
          <a:lstStyle/>
          <a:p>
            <a:endParaRPr lang="ru-RU" dirty="0"/>
          </a:p>
        </p:txBody>
      </p:sp>
      <p:pic>
        <p:nvPicPr>
          <p:cNvPr id="41986" name="Picture 2" descr="http://jivitezdorovo.ru/wp-content/uploads/2013/05/8101_selderej_zamorozhennyj.jpg"/>
          <p:cNvPicPr>
            <a:picLocks noGrp="1" noChangeAspect="1" noChangeArrowheads="1"/>
          </p:cNvPicPr>
          <p:nvPr>
            <p:ph type="pic" idx="1"/>
          </p:nvPr>
        </p:nvPicPr>
        <p:blipFill>
          <a:blip r:embed="rId2" cstate="print"/>
          <a:srcRect l="1123" r="1123"/>
          <a:stretch>
            <a:fillRect/>
          </a:stretch>
        </p:blipFill>
        <p:spPr bwMode="auto">
          <a:prstGeom prst="rect">
            <a:avLst/>
          </a:prstGeom>
          <a:noFill/>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4" name="Текст 3"/>
          <p:cNvSpPr>
            <a:spLocks noGrp="1"/>
          </p:cNvSpPr>
          <p:nvPr>
            <p:ph type="body" sz="half" idx="2"/>
          </p:nvPr>
        </p:nvSpPr>
        <p:spPr/>
        <p:txBody>
          <a:bodyPr/>
          <a:lstStyle/>
          <a:p>
            <a:r>
              <a:rPr lang="ru-RU" dirty="0" smtClean="0"/>
              <a:t>Сельдерей </a:t>
            </a:r>
            <a:endParaRPr lang="ru-RU" dirty="0"/>
          </a:p>
        </p:txBody>
      </p:sp>
      <p:pic>
        <p:nvPicPr>
          <p:cNvPr id="41986" name="Picture 2" descr="http://jivitezdorovo.ru/wp-content/uploads/2013/05/8101_selderej_zamorozhennyj.jpg"/>
          <p:cNvPicPr>
            <a:picLocks noGrp="1" noChangeAspect="1" noChangeArrowheads="1"/>
          </p:cNvPicPr>
          <p:nvPr>
            <p:ph type="pic" idx="1"/>
          </p:nvPr>
        </p:nvPicPr>
        <p:blipFill>
          <a:blip r:embed="rId2" cstate="print"/>
          <a:srcRect l="1123" r="1123"/>
          <a:stretch>
            <a:fillRect/>
          </a:stretch>
        </p:blipFill>
        <p:spPr bwMode="auto">
          <a:prstGeom prst="rect">
            <a:avLst/>
          </a:prstGeom>
          <a:noFill/>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4" name="Текст 3"/>
          <p:cNvSpPr>
            <a:spLocks noGrp="1"/>
          </p:cNvSpPr>
          <p:nvPr>
            <p:ph type="body" sz="half" idx="2"/>
          </p:nvPr>
        </p:nvSpPr>
        <p:spPr/>
        <p:txBody>
          <a:bodyPr/>
          <a:lstStyle/>
          <a:p>
            <a:endParaRPr lang="ru-RU"/>
          </a:p>
        </p:txBody>
      </p:sp>
      <p:pic>
        <p:nvPicPr>
          <p:cNvPr id="66562" name="Picture 2" descr="http://cvet-dom.ru/wp-content/uploads/2017/07/333.jpg"/>
          <p:cNvPicPr>
            <a:picLocks noGrp="1" noChangeAspect="1" noChangeArrowheads="1"/>
          </p:cNvPicPr>
          <p:nvPr>
            <p:ph type="pic" idx="1"/>
          </p:nvPr>
        </p:nvPicPr>
        <p:blipFill>
          <a:blip r:embed="rId2" cstate="print"/>
          <a:srcRect l="4308" r="4308"/>
          <a:stretch>
            <a:fillRect/>
          </a:stretch>
        </p:blipFill>
        <p:spPr bwMode="auto">
          <a:prstGeom prst="rect">
            <a:avLst/>
          </a:prstGeom>
          <a:noFill/>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4" name="Текст 3"/>
          <p:cNvSpPr>
            <a:spLocks noGrp="1"/>
          </p:cNvSpPr>
          <p:nvPr>
            <p:ph type="body" sz="half" idx="2"/>
          </p:nvPr>
        </p:nvSpPr>
        <p:spPr/>
        <p:txBody>
          <a:bodyPr/>
          <a:lstStyle/>
          <a:p>
            <a:r>
              <a:rPr lang="ru-RU" dirty="0" smtClean="0"/>
              <a:t>Артишок </a:t>
            </a:r>
            <a:endParaRPr lang="ru-RU" dirty="0"/>
          </a:p>
        </p:txBody>
      </p:sp>
      <p:pic>
        <p:nvPicPr>
          <p:cNvPr id="66562" name="Picture 2" descr="http://cvet-dom.ru/wp-content/uploads/2017/07/333.jpg"/>
          <p:cNvPicPr>
            <a:picLocks noGrp="1" noChangeAspect="1" noChangeArrowheads="1"/>
          </p:cNvPicPr>
          <p:nvPr>
            <p:ph type="pic" idx="1"/>
          </p:nvPr>
        </p:nvPicPr>
        <p:blipFill>
          <a:blip r:embed="rId2" cstate="print"/>
          <a:srcRect l="4308" r="4308"/>
          <a:stretch>
            <a:fillRect/>
          </a:stretch>
        </p:blipFill>
        <p:spPr bwMode="auto">
          <a:prstGeom prst="rect">
            <a:avLst/>
          </a:prstGeom>
          <a:noFill/>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4" name="Текст 3"/>
          <p:cNvSpPr>
            <a:spLocks noGrp="1"/>
          </p:cNvSpPr>
          <p:nvPr>
            <p:ph type="body" sz="half" idx="2"/>
          </p:nvPr>
        </p:nvSpPr>
        <p:spPr/>
        <p:txBody>
          <a:bodyPr/>
          <a:lstStyle/>
          <a:p>
            <a:endParaRPr lang="ru-RU"/>
          </a:p>
        </p:txBody>
      </p:sp>
      <p:pic>
        <p:nvPicPr>
          <p:cNvPr id="49154" name="Picture 2" descr="https://img3.goodfon.com/original/4608x3072/e/a3/zelen-socvetie-ukrop-makro.jpg"/>
          <p:cNvPicPr>
            <a:picLocks noGrp="1" noChangeAspect="1" noChangeArrowheads="1"/>
          </p:cNvPicPr>
          <p:nvPr>
            <p:ph type="pic" idx="1"/>
          </p:nvPr>
        </p:nvPicPr>
        <p:blipFill>
          <a:blip r:embed="rId2" cstate="print"/>
          <a:srcRect l="5440" r="5440"/>
          <a:stretch>
            <a:fillRect/>
          </a:stretch>
        </p:blipFill>
        <p:spPr bwMode="auto">
          <a:prstGeom prst="rect">
            <a:avLst/>
          </a:prstGeom>
          <a:noFill/>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4" name="Текст 3"/>
          <p:cNvSpPr>
            <a:spLocks noGrp="1"/>
          </p:cNvSpPr>
          <p:nvPr>
            <p:ph type="body" sz="half" idx="2"/>
          </p:nvPr>
        </p:nvSpPr>
        <p:spPr/>
        <p:txBody>
          <a:bodyPr/>
          <a:lstStyle/>
          <a:p>
            <a:r>
              <a:rPr lang="ru-RU" dirty="0" smtClean="0"/>
              <a:t>Укроп </a:t>
            </a:r>
            <a:endParaRPr lang="ru-RU" dirty="0"/>
          </a:p>
        </p:txBody>
      </p:sp>
      <p:pic>
        <p:nvPicPr>
          <p:cNvPr id="49154" name="Picture 2" descr="https://img3.goodfon.com/original/4608x3072/e/a3/zelen-socvetie-ukrop-makro.jpg"/>
          <p:cNvPicPr>
            <a:picLocks noGrp="1" noChangeAspect="1" noChangeArrowheads="1"/>
          </p:cNvPicPr>
          <p:nvPr>
            <p:ph type="pic" idx="1"/>
          </p:nvPr>
        </p:nvPicPr>
        <p:blipFill>
          <a:blip r:embed="rId2" cstate="print"/>
          <a:srcRect l="5440" r="5440"/>
          <a:stretch>
            <a:fillRect/>
          </a:stretch>
        </p:blipFill>
        <p:spPr bwMode="auto">
          <a:prstGeom prst="rect">
            <a:avLst/>
          </a:prstGeom>
          <a:noFill/>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4" name="Текст 3"/>
          <p:cNvSpPr>
            <a:spLocks noGrp="1"/>
          </p:cNvSpPr>
          <p:nvPr>
            <p:ph type="body" sz="half" idx="2"/>
          </p:nvPr>
        </p:nvSpPr>
        <p:spPr/>
        <p:txBody>
          <a:bodyPr/>
          <a:lstStyle/>
          <a:p>
            <a:endParaRPr lang="ru-RU"/>
          </a:p>
        </p:txBody>
      </p:sp>
      <p:pic>
        <p:nvPicPr>
          <p:cNvPr id="61442" name="Picture 2" descr="http://xcook.info/sites/default/files/upload_images/2018-02/prjanye-travy-5.jpg"/>
          <p:cNvPicPr>
            <a:picLocks noGrp="1" noChangeAspect="1" noChangeArrowheads="1"/>
          </p:cNvPicPr>
          <p:nvPr>
            <p:ph type="pic" idx="1"/>
          </p:nvPr>
        </p:nvPicPr>
        <p:blipFill>
          <a:blip r:embed="rId2" cstate="print"/>
          <a:srcRect l="5440" r="5440"/>
          <a:stretch>
            <a:fillRect/>
          </a:stretch>
        </p:blipFill>
        <p:spPr bwMode="auto">
          <a:prstGeom prst="rect">
            <a:avLst/>
          </a:prstGeom>
          <a:noFill/>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4" name="Текст 3"/>
          <p:cNvSpPr>
            <a:spLocks noGrp="1"/>
          </p:cNvSpPr>
          <p:nvPr>
            <p:ph type="body" sz="half" idx="2"/>
          </p:nvPr>
        </p:nvSpPr>
        <p:spPr/>
        <p:txBody>
          <a:bodyPr/>
          <a:lstStyle/>
          <a:p>
            <a:r>
              <a:rPr lang="ru-RU" dirty="0" smtClean="0"/>
              <a:t>Базилик, укроп, петрушка , тархун</a:t>
            </a:r>
            <a:endParaRPr lang="ru-RU" dirty="0"/>
          </a:p>
        </p:txBody>
      </p:sp>
      <p:pic>
        <p:nvPicPr>
          <p:cNvPr id="61442" name="Picture 2" descr="http://xcook.info/sites/default/files/upload_images/2018-02/prjanye-travy-5.jpg"/>
          <p:cNvPicPr>
            <a:picLocks noGrp="1" noChangeAspect="1" noChangeArrowheads="1"/>
          </p:cNvPicPr>
          <p:nvPr>
            <p:ph type="pic" idx="1"/>
          </p:nvPr>
        </p:nvPicPr>
        <p:blipFill>
          <a:blip r:embed="rId2" cstate="print"/>
          <a:srcRect l="5440" r="5440"/>
          <a:stretch>
            <a:fillRect/>
          </a:stretch>
        </p:blipFill>
        <p:spPr bwMode="auto">
          <a:prstGeom prst="rect">
            <a:avLst/>
          </a:prstGeom>
          <a:noFill/>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s://sun9-82.userapi.com/impg/frWHq5od7izC0kXpeUbFZ8YDgza4unQ9AVHaVw/TyTDDA4KiBA.jpg?size=960x720&amp;quality=95&amp;sign=1727f1116366531b8e66d7545a84d94a&amp;c_uniq_tag=-FHrfAz5EowM5Vz4kIevkLJy5yYGS19JGheAAmV06a0&amp;type=album"/>
          <p:cNvPicPr>
            <a:picLocks noChangeAspect="1" noChangeArrowheads="1"/>
          </p:cNvPicPr>
          <p:nvPr/>
        </p:nvPicPr>
        <p:blipFill>
          <a:blip r:embed="rId2"/>
          <a:srcRect t="130" b="130"/>
          <a:stretch>
            <a:fillRect/>
          </a:stretch>
        </p:blipFill>
        <p:spPr bwMode="auto">
          <a:xfrm>
            <a:off x="142844" y="142852"/>
            <a:ext cx="8858312" cy="6627166"/>
          </a:xfrm>
          <a:prstGeom prst="rect">
            <a:avLst/>
          </a:prstGeom>
          <a:noFill/>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4" name="Текст 3"/>
          <p:cNvSpPr>
            <a:spLocks noGrp="1"/>
          </p:cNvSpPr>
          <p:nvPr>
            <p:ph type="body" sz="half" idx="2"/>
          </p:nvPr>
        </p:nvSpPr>
        <p:spPr/>
        <p:txBody>
          <a:bodyPr/>
          <a:lstStyle/>
          <a:p>
            <a:endParaRPr lang="ru-RU" dirty="0"/>
          </a:p>
        </p:txBody>
      </p:sp>
      <p:pic>
        <p:nvPicPr>
          <p:cNvPr id="17410" name="Picture 2" descr="http://ekotec.com.ua/uploads/posts/2018-08/1533494168_kohlrabi-pflanzen-so-bauen-sie-das-schnell-wachsende-gemse-an.jpg"/>
          <p:cNvPicPr>
            <a:picLocks noGrp="1" noChangeAspect="1" noChangeArrowheads="1"/>
          </p:cNvPicPr>
          <p:nvPr>
            <p:ph type="pic" idx="1"/>
          </p:nvPr>
        </p:nvPicPr>
        <p:blipFill>
          <a:blip r:embed="rId2" cstate="print"/>
          <a:srcRect l="7230" r="7230"/>
          <a:stretch>
            <a:fillRect/>
          </a:stretch>
        </p:blipFill>
        <p:spPr bwMode="auto">
          <a:prstGeom prst="rect">
            <a:avLst/>
          </a:prstGeom>
          <a:noFill/>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4" name="Текст 3"/>
          <p:cNvSpPr>
            <a:spLocks noGrp="1"/>
          </p:cNvSpPr>
          <p:nvPr>
            <p:ph type="body" sz="half" idx="2"/>
          </p:nvPr>
        </p:nvSpPr>
        <p:spPr/>
        <p:txBody>
          <a:bodyPr/>
          <a:lstStyle/>
          <a:p>
            <a:r>
              <a:rPr lang="ru-RU" dirty="0" smtClean="0"/>
              <a:t>Кольраби </a:t>
            </a:r>
            <a:endParaRPr lang="ru-RU" dirty="0"/>
          </a:p>
        </p:txBody>
      </p:sp>
      <p:pic>
        <p:nvPicPr>
          <p:cNvPr id="17410" name="Picture 2" descr="http://ekotec.com.ua/uploads/posts/2018-08/1533494168_kohlrabi-pflanzen-so-bauen-sie-das-schnell-wachsende-gemse-an.jpg"/>
          <p:cNvPicPr>
            <a:picLocks noGrp="1" noChangeAspect="1" noChangeArrowheads="1"/>
          </p:cNvPicPr>
          <p:nvPr>
            <p:ph type="pic" idx="1"/>
          </p:nvPr>
        </p:nvPicPr>
        <p:blipFill>
          <a:blip r:embed="rId2" cstate="print"/>
          <a:srcRect l="7230" r="7230"/>
          <a:stretch>
            <a:fillRect/>
          </a:stretch>
        </p:blipFill>
        <p:spPr bwMode="auto">
          <a:prstGeom prst="rect">
            <a:avLst/>
          </a:prstGeom>
          <a:noFill/>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4" name="Текст 3"/>
          <p:cNvSpPr>
            <a:spLocks noGrp="1"/>
          </p:cNvSpPr>
          <p:nvPr>
            <p:ph type="body" sz="half" idx="2"/>
          </p:nvPr>
        </p:nvSpPr>
        <p:spPr/>
        <p:txBody>
          <a:bodyPr/>
          <a:lstStyle/>
          <a:p>
            <a:endParaRPr lang="ru-RU"/>
          </a:p>
        </p:txBody>
      </p:sp>
      <p:pic>
        <p:nvPicPr>
          <p:cNvPr id="50178" name="Picture 2" descr="http://teplicno.ru/wp-content/uploads/2016/08/luk-batun.jpg"/>
          <p:cNvPicPr>
            <a:picLocks noGrp="1" noChangeAspect="1" noChangeArrowheads="1"/>
          </p:cNvPicPr>
          <p:nvPr>
            <p:ph type="pic" idx="1"/>
          </p:nvPr>
        </p:nvPicPr>
        <p:blipFill>
          <a:blip r:embed="rId2" cstate="print"/>
          <a:srcRect l="5440" r="5440"/>
          <a:stretch>
            <a:fillRect/>
          </a:stretch>
        </p:blipFill>
        <p:spPr bwMode="auto">
          <a:prstGeom prst="rect">
            <a:avLst/>
          </a:prstGeom>
          <a:noFill/>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4" name="Текст 3"/>
          <p:cNvSpPr>
            <a:spLocks noGrp="1"/>
          </p:cNvSpPr>
          <p:nvPr>
            <p:ph type="body" sz="half" idx="2"/>
          </p:nvPr>
        </p:nvSpPr>
        <p:spPr/>
        <p:txBody>
          <a:bodyPr/>
          <a:lstStyle/>
          <a:p>
            <a:r>
              <a:rPr lang="ru-RU" dirty="0" smtClean="0"/>
              <a:t>Лук </a:t>
            </a:r>
            <a:endParaRPr lang="ru-RU" dirty="0"/>
          </a:p>
        </p:txBody>
      </p:sp>
      <p:pic>
        <p:nvPicPr>
          <p:cNvPr id="50178" name="Picture 2" descr="http://teplicno.ru/wp-content/uploads/2016/08/luk-batun.jpg"/>
          <p:cNvPicPr>
            <a:picLocks noGrp="1" noChangeAspect="1" noChangeArrowheads="1"/>
          </p:cNvPicPr>
          <p:nvPr>
            <p:ph type="pic" idx="1"/>
          </p:nvPr>
        </p:nvPicPr>
        <p:blipFill>
          <a:blip r:embed="rId2" cstate="print"/>
          <a:srcRect l="5440" r="5440"/>
          <a:stretch>
            <a:fillRect/>
          </a:stretch>
        </p:blipFill>
        <p:spPr bwMode="auto">
          <a:prstGeom prst="rect">
            <a:avLst/>
          </a:prstGeom>
          <a:noFill/>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4" name="Текст 3"/>
          <p:cNvSpPr>
            <a:spLocks noGrp="1"/>
          </p:cNvSpPr>
          <p:nvPr>
            <p:ph type="body" sz="half" idx="2"/>
          </p:nvPr>
        </p:nvSpPr>
        <p:spPr/>
        <p:txBody>
          <a:bodyPr/>
          <a:lstStyle/>
          <a:p>
            <a:endParaRPr lang="ru-RU"/>
          </a:p>
        </p:txBody>
      </p:sp>
      <p:pic>
        <p:nvPicPr>
          <p:cNvPr id="47106" name="Picture 2" descr="http://www.3ezhika.ru/papagera/wp-content/uploads/%D1%89%D0%B0%D0%B2%D0%B5%D0%BB%D1%8C-2.jpg"/>
          <p:cNvPicPr>
            <a:picLocks noGrp="1" noChangeAspect="1" noChangeArrowheads="1"/>
          </p:cNvPicPr>
          <p:nvPr>
            <p:ph type="pic" idx="1"/>
          </p:nvPr>
        </p:nvPicPr>
        <p:blipFill>
          <a:blip r:embed="rId2" cstate="print"/>
          <a:srcRect l="5145" r="5145"/>
          <a:stretch>
            <a:fillRect/>
          </a:stretch>
        </p:blipFill>
        <p:spPr bwMode="auto">
          <a:prstGeom prst="rect">
            <a:avLst/>
          </a:prstGeom>
          <a:noFill/>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4" name="Текст 3"/>
          <p:cNvSpPr>
            <a:spLocks noGrp="1"/>
          </p:cNvSpPr>
          <p:nvPr>
            <p:ph type="body" sz="half" idx="2"/>
          </p:nvPr>
        </p:nvSpPr>
        <p:spPr/>
        <p:txBody>
          <a:bodyPr/>
          <a:lstStyle/>
          <a:p>
            <a:r>
              <a:rPr lang="ru-RU" dirty="0" smtClean="0"/>
              <a:t>Шпинат </a:t>
            </a:r>
            <a:endParaRPr lang="ru-RU" dirty="0"/>
          </a:p>
        </p:txBody>
      </p:sp>
      <p:pic>
        <p:nvPicPr>
          <p:cNvPr id="47106" name="Picture 2" descr="http://www.3ezhika.ru/papagera/wp-content/uploads/%D1%89%D0%B0%D0%B2%D0%B5%D0%BB%D1%8C-2.jpg"/>
          <p:cNvPicPr>
            <a:picLocks noGrp="1" noChangeAspect="1" noChangeArrowheads="1"/>
          </p:cNvPicPr>
          <p:nvPr>
            <p:ph type="pic" idx="1"/>
          </p:nvPr>
        </p:nvPicPr>
        <p:blipFill>
          <a:blip r:embed="rId2" cstate="print"/>
          <a:srcRect l="5145" r="5145"/>
          <a:stretch>
            <a:fillRect/>
          </a:stretch>
        </p:blipFill>
        <p:spPr bwMode="auto">
          <a:prstGeom prst="rect">
            <a:avLst/>
          </a:prstGeom>
          <a:noFill/>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4" name="Текст 3"/>
          <p:cNvSpPr>
            <a:spLocks noGrp="1"/>
          </p:cNvSpPr>
          <p:nvPr>
            <p:ph type="body" sz="half" idx="2"/>
          </p:nvPr>
        </p:nvSpPr>
        <p:spPr/>
        <p:txBody>
          <a:bodyPr/>
          <a:lstStyle/>
          <a:p>
            <a:endParaRPr lang="ru-RU"/>
          </a:p>
        </p:txBody>
      </p:sp>
      <p:pic>
        <p:nvPicPr>
          <p:cNvPr id="45058" name="Picture 2" descr="http://cungcaphatgiong.com/asset/editor/ResponsiveFilemanager-master/source/abcdef/hat-giong-cai-cau-vong-2.jpg"/>
          <p:cNvPicPr>
            <a:picLocks noGrp="1" noChangeAspect="1" noChangeArrowheads="1"/>
          </p:cNvPicPr>
          <p:nvPr>
            <p:ph type="pic" idx="1"/>
          </p:nvPr>
        </p:nvPicPr>
        <p:blipFill>
          <a:blip r:embed="rId2" cstate="print"/>
          <a:srcRect l="13499" r="13499"/>
          <a:stretch>
            <a:fillRect/>
          </a:stretch>
        </p:blipFill>
        <p:spPr bwMode="auto">
          <a:prstGeom prst="rect">
            <a:avLst/>
          </a:prstGeom>
          <a:noFill/>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4" name="Текст 3"/>
          <p:cNvSpPr>
            <a:spLocks noGrp="1"/>
          </p:cNvSpPr>
          <p:nvPr>
            <p:ph type="body" sz="half" idx="2"/>
          </p:nvPr>
        </p:nvSpPr>
        <p:spPr/>
        <p:txBody>
          <a:bodyPr/>
          <a:lstStyle/>
          <a:p>
            <a:r>
              <a:rPr lang="ru-RU" dirty="0" smtClean="0"/>
              <a:t>Мангольд </a:t>
            </a:r>
            <a:endParaRPr lang="ru-RU" dirty="0"/>
          </a:p>
        </p:txBody>
      </p:sp>
      <p:pic>
        <p:nvPicPr>
          <p:cNvPr id="45058" name="Picture 2" descr="http://cungcaphatgiong.com/asset/editor/ResponsiveFilemanager-master/source/abcdef/hat-giong-cai-cau-vong-2.jpg"/>
          <p:cNvPicPr>
            <a:picLocks noGrp="1" noChangeAspect="1" noChangeArrowheads="1"/>
          </p:cNvPicPr>
          <p:nvPr>
            <p:ph type="pic" idx="1"/>
          </p:nvPr>
        </p:nvPicPr>
        <p:blipFill>
          <a:blip r:embed="rId2" cstate="print"/>
          <a:srcRect l="13499" r="13499"/>
          <a:stretch>
            <a:fillRect/>
          </a:stretch>
        </p:blipFill>
        <p:spPr bwMode="auto">
          <a:prstGeom prst="rect">
            <a:avLst/>
          </a:prstGeom>
          <a:noFill/>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4" name="Текст 3"/>
          <p:cNvSpPr>
            <a:spLocks noGrp="1"/>
          </p:cNvSpPr>
          <p:nvPr>
            <p:ph type="body" sz="half" idx="2"/>
          </p:nvPr>
        </p:nvSpPr>
        <p:spPr/>
        <p:txBody>
          <a:bodyPr/>
          <a:lstStyle/>
          <a:p>
            <a:endParaRPr lang="ru-RU" dirty="0"/>
          </a:p>
        </p:txBody>
      </p:sp>
      <p:pic>
        <p:nvPicPr>
          <p:cNvPr id="65538" name="Picture 2" descr="http://amishwisdom.com/wp-content/uploads/2015/09/ThinkstockPhotos-148171459.jpg"/>
          <p:cNvPicPr>
            <a:picLocks noGrp="1" noChangeAspect="1" noChangeArrowheads="1"/>
          </p:cNvPicPr>
          <p:nvPr>
            <p:ph type="pic" idx="1"/>
          </p:nvPr>
        </p:nvPicPr>
        <p:blipFill>
          <a:blip r:embed="rId2" cstate="print"/>
          <a:srcRect l="4378" r="4378"/>
          <a:stretch>
            <a:fillRect/>
          </a:stretch>
        </p:blipFill>
        <p:spPr bwMode="auto">
          <a:prstGeom prst="rect">
            <a:avLst/>
          </a:prstGeom>
          <a:noFill/>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4" name="Текст 3"/>
          <p:cNvSpPr>
            <a:spLocks noGrp="1"/>
          </p:cNvSpPr>
          <p:nvPr>
            <p:ph type="body" sz="half" idx="2"/>
          </p:nvPr>
        </p:nvSpPr>
        <p:spPr/>
        <p:txBody>
          <a:bodyPr/>
          <a:lstStyle/>
          <a:p>
            <a:r>
              <a:rPr lang="ru-RU" dirty="0" smtClean="0"/>
              <a:t>Капуста </a:t>
            </a:r>
            <a:r>
              <a:rPr lang="ru-RU" dirty="0" err="1" smtClean="0"/>
              <a:t>романеско</a:t>
            </a:r>
            <a:endParaRPr lang="ru-RU" dirty="0"/>
          </a:p>
        </p:txBody>
      </p:sp>
      <p:pic>
        <p:nvPicPr>
          <p:cNvPr id="65538" name="Picture 2" descr="http://amishwisdom.com/wp-content/uploads/2015/09/ThinkstockPhotos-148171459.jpg"/>
          <p:cNvPicPr>
            <a:picLocks noGrp="1" noChangeAspect="1" noChangeArrowheads="1"/>
          </p:cNvPicPr>
          <p:nvPr>
            <p:ph type="pic" idx="1"/>
          </p:nvPr>
        </p:nvPicPr>
        <p:blipFill>
          <a:blip r:embed="rId2" cstate="print"/>
          <a:srcRect l="4378" r="4378"/>
          <a:stretch>
            <a:fillRect/>
          </a:stretch>
        </p:blipFill>
        <p:spPr bwMode="auto">
          <a:prstGeom prst="rect">
            <a:avLst/>
          </a:prstGeom>
          <a:noFill/>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ttp://ptice-let.ru/up/cl_2015_09_30/Listovye-ovoschi.jpeg"/>
          <p:cNvPicPr>
            <a:picLocks noChangeAspect="1" noChangeArrowheads="1"/>
          </p:cNvPicPr>
          <p:nvPr/>
        </p:nvPicPr>
        <p:blipFill>
          <a:blip r:embed="rId2"/>
          <a:srcRect t="22579" b="22579"/>
          <a:stretch>
            <a:fillRect/>
          </a:stretch>
        </p:blipFill>
        <p:spPr bwMode="auto">
          <a:xfrm>
            <a:off x="214282" y="142852"/>
            <a:ext cx="8689480" cy="6500858"/>
          </a:xfrm>
          <a:prstGeom prst="rect">
            <a:avLst/>
          </a:prstGeom>
          <a:noFill/>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4" name="Текст 3"/>
          <p:cNvSpPr>
            <a:spLocks noGrp="1"/>
          </p:cNvSpPr>
          <p:nvPr>
            <p:ph type="body" sz="half" idx="2"/>
          </p:nvPr>
        </p:nvSpPr>
        <p:spPr/>
        <p:txBody>
          <a:bodyPr/>
          <a:lstStyle/>
          <a:p>
            <a:endParaRPr lang="ru-RU"/>
          </a:p>
        </p:txBody>
      </p:sp>
      <p:pic>
        <p:nvPicPr>
          <p:cNvPr id="74754" name="Picture 2" descr="https://c.pxhere.com/photos/8d/2f/savoy_savoy_cabbage_kohl_food_vegetables_vitamins_healthy_eat-1415481.jpg!d"/>
          <p:cNvPicPr>
            <a:picLocks noGrp="1" noChangeAspect="1" noChangeArrowheads="1"/>
          </p:cNvPicPr>
          <p:nvPr>
            <p:ph type="pic" idx="1"/>
          </p:nvPr>
        </p:nvPicPr>
        <p:blipFill>
          <a:blip r:embed="rId2" cstate="print"/>
          <a:srcRect l="5551" r="5551"/>
          <a:stretch>
            <a:fillRect/>
          </a:stretch>
        </p:blipFill>
        <p:spPr bwMode="auto">
          <a:prstGeom prst="rect">
            <a:avLst/>
          </a:prstGeom>
          <a:noFill/>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4" name="Текст 3"/>
          <p:cNvSpPr>
            <a:spLocks noGrp="1"/>
          </p:cNvSpPr>
          <p:nvPr>
            <p:ph type="body" sz="half" idx="2"/>
          </p:nvPr>
        </p:nvSpPr>
        <p:spPr/>
        <p:txBody>
          <a:bodyPr/>
          <a:lstStyle/>
          <a:p>
            <a:r>
              <a:rPr lang="ru-RU" dirty="0" smtClean="0"/>
              <a:t>Капуста савойская </a:t>
            </a:r>
            <a:endParaRPr lang="ru-RU" dirty="0"/>
          </a:p>
        </p:txBody>
      </p:sp>
      <p:pic>
        <p:nvPicPr>
          <p:cNvPr id="74754" name="Picture 2" descr="https://c.pxhere.com/photos/8d/2f/savoy_savoy_cabbage_kohl_food_vegetables_vitamins_healthy_eat-1415481.jpg!d"/>
          <p:cNvPicPr>
            <a:picLocks noGrp="1" noChangeAspect="1" noChangeArrowheads="1"/>
          </p:cNvPicPr>
          <p:nvPr>
            <p:ph type="pic" idx="1"/>
          </p:nvPr>
        </p:nvPicPr>
        <p:blipFill>
          <a:blip r:embed="rId2" cstate="print"/>
          <a:srcRect l="5551" r="5551"/>
          <a:stretch>
            <a:fillRect/>
          </a:stretch>
        </p:blipFill>
        <p:spPr bwMode="auto">
          <a:prstGeom prst="rect">
            <a:avLst/>
          </a:prstGeom>
          <a:noFill/>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4" name="Текст 3"/>
          <p:cNvSpPr>
            <a:spLocks noGrp="1"/>
          </p:cNvSpPr>
          <p:nvPr>
            <p:ph type="body" sz="half" idx="2"/>
          </p:nvPr>
        </p:nvSpPr>
        <p:spPr/>
        <p:txBody>
          <a:bodyPr/>
          <a:lstStyle/>
          <a:p>
            <a:endParaRPr lang="ru-RU"/>
          </a:p>
        </p:txBody>
      </p:sp>
      <p:pic>
        <p:nvPicPr>
          <p:cNvPr id="64514" name="Picture 2" descr="https://mayakitchenette.com/wp-content/uploads/2014/10/roasted-asparagus-in-balsamic-butter-vinaigrette-1-2.jpg"/>
          <p:cNvPicPr>
            <a:picLocks noGrp="1" noChangeAspect="1" noChangeArrowheads="1"/>
          </p:cNvPicPr>
          <p:nvPr>
            <p:ph type="pic" idx="1"/>
          </p:nvPr>
        </p:nvPicPr>
        <p:blipFill>
          <a:blip r:embed="rId2" cstate="print"/>
          <a:srcRect l="5423" r="5423"/>
          <a:stretch>
            <a:fillRect/>
          </a:stretch>
        </p:blipFill>
        <p:spPr bwMode="auto">
          <a:prstGeom prst="rect">
            <a:avLst/>
          </a:prstGeom>
          <a:noFill/>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4" name="Текст 3"/>
          <p:cNvSpPr>
            <a:spLocks noGrp="1"/>
          </p:cNvSpPr>
          <p:nvPr>
            <p:ph type="body" sz="half" idx="2"/>
          </p:nvPr>
        </p:nvSpPr>
        <p:spPr/>
        <p:txBody>
          <a:bodyPr/>
          <a:lstStyle/>
          <a:p>
            <a:r>
              <a:rPr lang="ru-RU" dirty="0" smtClean="0"/>
              <a:t>Спаржа </a:t>
            </a:r>
            <a:endParaRPr lang="ru-RU" dirty="0"/>
          </a:p>
        </p:txBody>
      </p:sp>
      <p:pic>
        <p:nvPicPr>
          <p:cNvPr id="64514" name="Picture 2" descr="https://mayakitchenette.com/wp-content/uploads/2014/10/roasted-asparagus-in-balsamic-butter-vinaigrette-1-2.jpg"/>
          <p:cNvPicPr>
            <a:picLocks noGrp="1" noChangeAspect="1" noChangeArrowheads="1"/>
          </p:cNvPicPr>
          <p:nvPr>
            <p:ph type="pic" idx="1"/>
          </p:nvPr>
        </p:nvPicPr>
        <p:blipFill>
          <a:blip r:embed="rId2" cstate="print"/>
          <a:srcRect l="5423" r="5423"/>
          <a:stretch>
            <a:fillRect/>
          </a:stretch>
        </p:blipFill>
        <p:spPr bwMode="auto">
          <a:prstGeom prst="rect">
            <a:avLst/>
          </a:prstGeom>
          <a:noFill/>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4" name="Текст 3"/>
          <p:cNvSpPr>
            <a:spLocks noGrp="1"/>
          </p:cNvSpPr>
          <p:nvPr>
            <p:ph type="body" sz="half" idx="2"/>
          </p:nvPr>
        </p:nvSpPr>
        <p:spPr/>
        <p:txBody>
          <a:bodyPr/>
          <a:lstStyle/>
          <a:p>
            <a:endParaRPr lang="ru-RU"/>
          </a:p>
        </p:txBody>
      </p:sp>
      <p:pic>
        <p:nvPicPr>
          <p:cNvPr id="57346" name="Picture 2" descr="https://thymeforfood.files.wordpress.com/2008/06/green-purple-basil-2.jpg"/>
          <p:cNvPicPr>
            <a:picLocks noGrp="1" noChangeAspect="1" noChangeArrowheads="1"/>
          </p:cNvPicPr>
          <p:nvPr>
            <p:ph type="pic" idx="1"/>
          </p:nvPr>
        </p:nvPicPr>
        <p:blipFill>
          <a:blip r:embed="rId2" cstate="print"/>
          <a:srcRect t="130" b="130"/>
          <a:stretch>
            <a:fillRect/>
          </a:stretch>
        </p:blipFill>
        <p:spPr bwMode="auto">
          <a:prstGeom prst="rect">
            <a:avLst/>
          </a:prstGeom>
          <a:noFill/>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4" name="Текст 3"/>
          <p:cNvSpPr>
            <a:spLocks noGrp="1"/>
          </p:cNvSpPr>
          <p:nvPr>
            <p:ph type="body" sz="half" idx="2"/>
          </p:nvPr>
        </p:nvSpPr>
        <p:spPr/>
        <p:txBody>
          <a:bodyPr/>
          <a:lstStyle/>
          <a:p>
            <a:r>
              <a:rPr lang="ru-RU" dirty="0" smtClean="0"/>
              <a:t>Базилик </a:t>
            </a:r>
            <a:endParaRPr lang="ru-RU" dirty="0"/>
          </a:p>
        </p:txBody>
      </p:sp>
      <p:pic>
        <p:nvPicPr>
          <p:cNvPr id="57346" name="Picture 2" descr="https://thymeforfood.files.wordpress.com/2008/06/green-purple-basil-2.jpg"/>
          <p:cNvPicPr>
            <a:picLocks noGrp="1" noChangeAspect="1" noChangeArrowheads="1"/>
          </p:cNvPicPr>
          <p:nvPr>
            <p:ph type="pic" idx="1"/>
          </p:nvPr>
        </p:nvPicPr>
        <p:blipFill>
          <a:blip r:embed="rId2" cstate="print"/>
          <a:srcRect t="130" b="130"/>
          <a:stretch>
            <a:fillRect/>
          </a:stretch>
        </p:blipFill>
        <p:spPr bwMode="auto">
          <a:prstGeom prst="rect">
            <a:avLst/>
          </a:prstGeom>
          <a:noFill/>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4" name="Текст 3"/>
          <p:cNvSpPr>
            <a:spLocks noGrp="1"/>
          </p:cNvSpPr>
          <p:nvPr>
            <p:ph type="body" sz="half" idx="2"/>
          </p:nvPr>
        </p:nvSpPr>
        <p:spPr/>
        <p:txBody>
          <a:bodyPr/>
          <a:lstStyle/>
          <a:p>
            <a:endParaRPr lang="ru-RU"/>
          </a:p>
        </p:txBody>
      </p:sp>
      <p:pic>
        <p:nvPicPr>
          <p:cNvPr id="56322" name="Picture 2" descr="http://www.biocarve.com/media/catalog/product/cache/1/image/1800x/040ec09b1e35df139433887a97daa66f/r/a/radish_long_white2.jpg"/>
          <p:cNvPicPr>
            <a:picLocks noGrp="1" noChangeAspect="1" noChangeArrowheads="1"/>
          </p:cNvPicPr>
          <p:nvPr>
            <p:ph type="pic" idx="1"/>
          </p:nvPr>
        </p:nvPicPr>
        <p:blipFill>
          <a:blip r:embed="rId2" cstate="print"/>
          <a:srcRect t="12597" b="12597"/>
          <a:stretch>
            <a:fillRect/>
          </a:stretch>
        </p:blipFill>
        <p:spPr bwMode="auto">
          <a:prstGeom prst="rect">
            <a:avLst/>
          </a:prstGeom>
          <a:noFill/>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4" name="Текст 3"/>
          <p:cNvSpPr>
            <a:spLocks noGrp="1"/>
          </p:cNvSpPr>
          <p:nvPr>
            <p:ph type="body" sz="half" idx="2"/>
          </p:nvPr>
        </p:nvSpPr>
        <p:spPr/>
        <p:txBody>
          <a:bodyPr/>
          <a:lstStyle/>
          <a:p>
            <a:r>
              <a:rPr lang="ru-RU" dirty="0" err="1" smtClean="0"/>
              <a:t>Дайкон</a:t>
            </a:r>
            <a:r>
              <a:rPr lang="ru-RU" dirty="0" smtClean="0"/>
              <a:t> </a:t>
            </a:r>
            <a:endParaRPr lang="ru-RU" dirty="0"/>
          </a:p>
        </p:txBody>
      </p:sp>
      <p:pic>
        <p:nvPicPr>
          <p:cNvPr id="56322" name="Picture 2" descr="http://www.biocarve.com/media/catalog/product/cache/1/image/1800x/040ec09b1e35df139433887a97daa66f/r/a/radish_long_white2.jpg"/>
          <p:cNvPicPr>
            <a:picLocks noGrp="1" noChangeAspect="1" noChangeArrowheads="1"/>
          </p:cNvPicPr>
          <p:nvPr>
            <p:ph type="pic" idx="1"/>
          </p:nvPr>
        </p:nvPicPr>
        <p:blipFill>
          <a:blip r:embed="rId2" cstate="print"/>
          <a:srcRect t="12597" b="12597"/>
          <a:stretch>
            <a:fillRect/>
          </a:stretch>
        </p:blipFill>
        <p:spPr bwMode="auto">
          <a:prstGeom prst="rect">
            <a:avLst/>
          </a:prstGeom>
          <a:noFill/>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4" name="Текст 3"/>
          <p:cNvSpPr>
            <a:spLocks noGrp="1"/>
          </p:cNvSpPr>
          <p:nvPr>
            <p:ph type="body" sz="half" idx="2"/>
          </p:nvPr>
        </p:nvSpPr>
        <p:spPr/>
        <p:txBody>
          <a:bodyPr/>
          <a:lstStyle/>
          <a:p>
            <a:endParaRPr lang="ru-RU"/>
          </a:p>
        </p:txBody>
      </p:sp>
      <p:pic>
        <p:nvPicPr>
          <p:cNvPr id="54274" name="Picture 2" descr="http://vkusovarka.com/wp-content/uploads/2014/09/Kohlrabi-Il-cavolo-rapa-viola-e-verde.jpg"/>
          <p:cNvPicPr>
            <a:picLocks noGrp="1" noChangeAspect="1" noChangeArrowheads="1"/>
          </p:cNvPicPr>
          <p:nvPr>
            <p:ph type="pic" idx="1"/>
          </p:nvPr>
        </p:nvPicPr>
        <p:blipFill>
          <a:blip r:embed="rId2" cstate="print"/>
          <a:srcRect t="2239" b="2239"/>
          <a:stretch>
            <a:fillRect/>
          </a:stretch>
        </p:blipFill>
        <p:spPr bwMode="auto">
          <a:prstGeom prst="rect">
            <a:avLst/>
          </a:prstGeom>
          <a:noFill/>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4" name="Текст 3"/>
          <p:cNvSpPr>
            <a:spLocks noGrp="1"/>
          </p:cNvSpPr>
          <p:nvPr>
            <p:ph type="body" sz="half" idx="2"/>
          </p:nvPr>
        </p:nvSpPr>
        <p:spPr/>
        <p:txBody>
          <a:bodyPr/>
          <a:lstStyle/>
          <a:p>
            <a:r>
              <a:rPr lang="ru-RU" dirty="0" smtClean="0"/>
              <a:t>Кольраби </a:t>
            </a:r>
            <a:endParaRPr lang="ru-RU" dirty="0"/>
          </a:p>
        </p:txBody>
      </p:sp>
      <p:pic>
        <p:nvPicPr>
          <p:cNvPr id="54274" name="Picture 2" descr="http://vkusovarka.com/wp-content/uploads/2014/09/Kohlrabi-Il-cavolo-rapa-viola-e-verde.jpg"/>
          <p:cNvPicPr>
            <a:picLocks noGrp="1" noChangeAspect="1" noChangeArrowheads="1"/>
          </p:cNvPicPr>
          <p:nvPr>
            <p:ph type="pic" idx="1"/>
          </p:nvPr>
        </p:nvPicPr>
        <p:blipFill>
          <a:blip r:embed="rId2" cstate="print"/>
          <a:srcRect t="2239" b="2239"/>
          <a:stretch>
            <a:fillRect/>
          </a:stretch>
        </p:blipFill>
        <p:spPr bwMode="auto">
          <a:prstGeom prst="rect">
            <a:avLst/>
          </a:prstGeom>
          <a:noFill/>
        </p:spPr>
      </p:pic>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Яркая">
  <a:themeElements>
    <a:clrScheme name="Метро">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Яркая">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Яркая">
      <a:fillStyleLst>
        <a:solidFill>
          <a:schemeClr val="phClr"/>
        </a:solidFill>
        <a:gradFill rotWithShape="1">
          <a:gsLst>
            <a:gs pos="0">
              <a:schemeClr val="phClr">
                <a:tint val="10000"/>
                <a:satMod val="300000"/>
              </a:schemeClr>
            </a:gs>
            <a:gs pos="34000">
              <a:schemeClr val="phClr">
                <a:tint val="13500"/>
                <a:satMod val="250000"/>
              </a:schemeClr>
            </a:gs>
            <a:gs pos="100000">
              <a:schemeClr val="phClr">
                <a:tint val="60000"/>
                <a:satMod val="200000"/>
              </a:schemeClr>
            </a:gs>
          </a:gsLst>
          <a:path path="circle">
            <a:fillToRect l="50000" t="155000" r="50000" b="-55000"/>
          </a:path>
        </a:gradFill>
        <a:gradFill rotWithShape="1">
          <a:gsLst>
            <a:gs pos="0">
              <a:schemeClr val="phClr">
                <a:tint val="60000"/>
                <a:satMod val="160000"/>
              </a:schemeClr>
            </a:gs>
            <a:gs pos="46000">
              <a:schemeClr val="phClr">
                <a:tint val="86000"/>
                <a:satMod val="160000"/>
              </a:schemeClr>
            </a:gs>
            <a:gs pos="100000">
              <a:schemeClr val="phClr">
                <a:shade val="40000"/>
                <a:satMod val="160000"/>
              </a:schemeClr>
            </a:gs>
          </a:gsLst>
          <a:path path="circle">
            <a:fillToRect l="50000" t="155000" r="50000" b="-55000"/>
          </a:path>
        </a:gradFill>
      </a:fillStyleLst>
      <a:lnStyleLst>
        <a:ln w="9525" cap="flat" cmpd="sng" algn="ctr">
          <a:solidFill>
            <a:schemeClr val="phClr">
              <a:satMod val="12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63500" dist="25400" dir="14700000" algn="t" rotWithShape="0">
              <a:srgbClr val="000000">
                <a:alpha val="50000"/>
              </a:srgbClr>
            </a:outerShdw>
          </a:effectLst>
        </a:effectStyle>
        <a:effectStyle>
          <a:effectLst>
            <a:outerShdw blurRad="50800" dist="38100" dir="14700000" algn="t" rotWithShape="0">
              <a:srgbClr val="000000">
                <a:alpha val="60000"/>
              </a:srgbClr>
            </a:outerShdw>
          </a:effectLst>
        </a:effectStyle>
        <a:effectStyle>
          <a:effectLst>
            <a:outerShdw blurRad="50800" dist="38100" dir="14700000" algn="t" rotWithShape="0">
              <a:srgbClr val="000000">
                <a:alpha val="60000"/>
              </a:srgbClr>
            </a:outerShdw>
          </a:effectLst>
          <a:scene3d>
            <a:camera prst="orthographicFront" fov="0">
              <a:rot lat="0" lon="0" rev="0"/>
            </a:camera>
            <a:lightRig rig="contrasting" dir="t">
              <a:rot lat="0" lon="0" rev="3600000"/>
            </a:lightRig>
          </a:scene3d>
          <a:sp3d prstMaterial="plastic">
            <a:bevelT w="127000" h="38200" prst="relaxedInset"/>
            <a:contourClr>
              <a:schemeClr val="phClr"/>
            </a:contourClr>
          </a:sp3d>
        </a:effectStyle>
      </a:effectStyleLst>
      <a:bgFillStyleLst>
        <a:solidFill>
          <a:schemeClr val="phClr"/>
        </a:solidFill>
        <a:gradFill rotWithShape="1">
          <a:gsLst>
            <a:gs pos="0">
              <a:schemeClr val="phClr">
                <a:shade val="48000"/>
                <a:satMod val="230000"/>
              </a:schemeClr>
            </a:gs>
            <a:gs pos="60000">
              <a:schemeClr val="phClr">
                <a:shade val="92000"/>
                <a:satMod val="230000"/>
              </a:schemeClr>
            </a:gs>
            <a:gs pos="100000">
              <a:schemeClr val="phClr">
                <a:tint val="85000"/>
                <a:satMod val="400000"/>
              </a:schemeClr>
            </a:gs>
          </a:gsLst>
          <a:lin ang="5400000" scaled="0"/>
        </a:gradFill>
        <a:blipFill>
          <a:blip xmlns:r="http://schemas.openxmlformats.org/officeDocument/2006/relationships" r:embed="rId1">
            <a:duotone>
              <a:schemeClr val="phClr">
                <a:shade val="1200"/>
                <a:satMod val="150000"/>
              </a:schemeClr>
              <a:schemeClr val="phClr">
                <a:tint val="90000"/>
                <a:satMod val="150000"/>
              </a:schemeClr>
            </a:duotone>
          </a:blip>
          <a:tile tx="0" ty="0" sx="70000" sy="7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Verve</Template>
  <TotalTime>465</TotalTime>
  <Words>263</Words>
  <Application>Microsoft Office PowerPoint</Application>
  <PresentationFormat>Экран (4:3)</PresentationFormat>
  <Paragraphs>62</Paragraphs>
  <Slides>109</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109</vt:i4>
      </vt:variant>
    </vt:vector>
  </HeadingPairs>
  <TitlesOfParts>
    <vt:vector size="110" baseType="lpstr">
      <vt:lpstr>Яркая</vt:lpstr>
      <vt:lpstr>«Что растёт на грядках».   Многообразие  овощных культур </vt:lpstr>
      <vt:lpstr>Что такое овощи?</vt:lpstr>
      <vt:lpstr>Слайд 3</vt:lpstr>
      <vt:lpstr>Сколько существует видов овощей?</vt:lpstr>
      <vt:lpstr>Слайд 5</vt:lpstr>
      <vt:lpstr>Слайд 6</vt:lpstr>
      <vt:lpstr>Слайд 7</vt:lpstr>
      <vt:lpstr>Слайд 8</vt:lpstr>
      <vt:lpstr>Слайд 9</vt:lpstr>
      <vt:lpstr>Назови овощную культуру</vt:lpstr>
      <vt:lpstr>Слайд 11</vt:lpstr>
      <vt:lpstr>Слайд 12</vt:lpstr>
      <vt:lpstr>Слайд 13</vt:lpstr>
      <vt:lpstr>Слайд 14</vt:lpstr>
      <vt:lpstr>Слайд 15</vt:lpstr>
      <vt:lpstr>Слайд 16</vt:lpstr>
      <vt:lpstr>Джекпот!!!</vt:lpstr>
      <vt:lpstr>Слайд 18</vt:lpstr>
      <vt:lpstr>Слайд 19</vt:lpstr>
      <vt:lpstr>Слайд 20</vt:lpstr>
      <vt:lpstr>Слайд 21</vt:lpstr>
      <vt:lpstr>Слайд 22</vt:lpstr>
      <vt:lpstr>Слайд 23</vt:lpstr>
      <vt:lpstr>Слайд 24</vt:lpstr>
      <vt:lpstr>Слайд 25</vt:lpstr>
      <vt:lpstr>Слайд 26</vt:lpstr>
      <vt:lpstr>Слайд 27</vt:lpstr>
      <vt:lpstr>Слайд 28</vt:lpstr>
      <vt:lpstr>Слайд 29</vt:lpstr>
      <vt:lpstr>Слайд 30</vt:lpstr>
      <vt:lpstr>Слайд 31</vt:lpstr>
      <vt:lpstr>Слайд 32</vt:lpstr>
      <vt:lpstr>Слайд 33</vt:lpstr>
      <vt:lpstr>Слайд 34</vt:lpstr>
      <vt:lpstr>Слайд 35</vt:lpstr>
      <vt:lpstr>Слайд 36</vt:lpstr>
      <vt:lpstr>Слайд 37</vt:lpstr>
      <vt:lpstr>Слайд 38</vt:lpstr>
      <vt:lpstr>Слайд 39</vt:lpstr>
      <vt:lpstr>Слайд 40</vt:lpstr>
      <vt:lpstr>Слайд 41</vt:lpstr>
      <vt:lpstr>Слайд 42</vt:lpstr>
      <vt:lpstr>Слайд 43</vt:lpstr>
      <vt:lpstr>Слайд 44</vt:lpstr>
      <vt:lpstr>Слайд 45</vt:lpstr>
      <vt:lpstr>Слайд 46</vt:lpstr>
      <vt:lpstr>Слайд 47</vt:lpstr>
      <vt:lpstr>Слайд 48</vt:lpstr>
      <vt:lpstr>Слайд 49</vt:lpstr>
      <vt:lpstr>Слайд 50</vt:lpstr>
      <vt:lpstr>Слайд 51</vt:lpstr>
      <vt:lpstr>Слайд 52</vt:lpstr>
      <vt:lpstr>Слайд 53</vt:lpstr>
      <vt:lpstr>Слайд 54</vt:lpstr>
      <vt:lpstr>Слайд 55</vt:lpstr>
      <vt:lpstr>Слайд 56</vt:lpstr>
      <vt:lpstr>Слайд 57</vt:lpstr>
      <vt:lpstr>Слайд 58</vt:lpstr>
      <vt:lpstr>Слайд 59</vt:lpstr>
      <vt:lpstr>Слайд 60</vt:lpstr>
      <vt:lpstr>Слайд 61</vt:lpstr>
      <vt:lpstr>Слайд 62</vt:lpstr>
      <vt:lpstr>Слайд 63</vt:lpstr>
      <vt:lpstr>Слайд 64</vt:lpstr>
      <vt:lpstr>Слайд 65</vt:lpstr>
      <vt:lpstr>Слайд 66</vt:lpstr>
      <vt:lpstr>Слайд 67</vt:lpstr>
      <vt:lpstr>Слайд 68</vt:lpstr>
      <vt:lpstr>Слайд 69</vt:lpstr>
      <vt:lpstr>Слайд 70</vt:lpstr>
      <vt:lpstr>Слайд 71</vt:lpstr>
      <vt:lpstr>Слайд 72</vt:lpstr>
      <vt:lpstr>Слайд 73</vt:lpstr>
      <vt:lpstr>Слайд 74</vt:lpstr>
      <vt:lpstr>Слайд 75</vt:lpstr>
      <vt:lpstr>Слайд 76</vt:lpstr>
      <vt:lpstr>Слайд 77</vt:lpstr>
      <vt:lpstr>Слайд 78</vt:lpstr>
      <vt:lpstr>Слайд 79</vt:lpstr>
      <vt:lpstr>Слайд 80</vt:lpstr>
      <vt:lpstr>Слайд 81</vt:lpstr>
      <vt:lpstr>Слайд 82</vt:lpstr>
      <vt:lpstr>Слайд 83</vt:lpstr>
      <vt:lpstr>Слайд 84</vt:lpstr>
      <vt:lpstr>Слайд 85</vt:lpstr>
      <vt:lpstr>Слайд 86</vt:lpstr>
      <vt:lpstr>Слайд 87</vt:lpstr>
      <vt:lpstr>Слайд 88</vt:lpstr>
      <vt:lpstr>Слайд 89</vt:lpstr>
      <vt:lpstr>Слайд 90</vt:lpstr>
      <vt:lpstr>Слайд 91</vt:lpstr>
      <vt:lpstr>Слайд 92</vt:lpstr>
      <vt:lpstr>Слайд 93</vt:lpstr>
      <vt:lpstr>Слайд 94</vt:lpstr>
      <vt:lpstr>Слайд 95</vt:lpstr>
      <vt:lpstr>Слайд 96</vt:lpstr>
      <vt:lpstr>Слайд 97</vt:lpstr>
      <vt:lpstr>Слайд 98</vt:lpstr>
      <vt:lpstr>Слайд 99</vt:lpstr>
      <vt:lpstr>Слайд 100</vt:lpstr>
      <vt:lpstr>Слайд 101</vt:lpstr>
      <vt:lpstr>Слайд 102</vt:lpstr>
      <vt:lpstr>Слайд 103</vt:lpstr>
      <vt:lpstr>Слайд 104</vt:lpstr>
      <vt:lpstr>Слайд 105</vt:lpstr>
      <vt:lpstr>Слайд 106</vt:lpstr>
      <vt:lpstr>Слайд 107</vt:lpstr>
      <vt:lpstr>Слайд 108</vt:lpstr>
      <vt:lpstr>Слайд 109</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Овощи</dc:title>
  <dc:creator>Sergey Ivanov</dc:creator>
  <cp:lastModifiedBy>0neSota</cp:lastModifiedBy>
  <cp:revision>50</cp:revision>
  <dcterms:created xsi:type="dcterms:W3CDTF">2017-10-16T16:09:06Z</dcterms:created>
  <dcterms:modified xsi:type="dcterms:W3CDTF">2023-06-18T20:17:24Z</dcterms:modified>
</cp:coreProperties>
</file>